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9"/>
  </p:notesMasterIdLst>
  <p:handoutMasterIdLst>
    <p:handoutMasterId r:id="rId140"/>
  </p:handout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307" r:id="rId11"/>
    <p:sldId id="308" r:id="rId12"/>
    <p:sldId id="309" r:id="rId13"/>
    <p:sldId id="310" r:id="rId14"/>
    <p:sldId id="311" r:id="rId15"/>
    <p:sldId id="294" r:id="rId16"/>
    <p:sldId id="312" r:id="rId17"/>
    <p:sldId id="313" r:id="rId18"/>
    <p:sldId id="336" r:id="rId19"/>
    <p:sldId id="267" r:id="rId20"/>
    <p:sldId id="409" r:id="rId21"/>
    <p:sldId id="404" r:id="rId22"/>
    <p:sldId id="405" r:id="rId23"/>
    <p:sldId id="457" r:id="rId24"/>
    <p:sldId id="406" r:id="rId25"/>
    <p:sldId id="407" r:id="rId26"/>
    <p:sldId id="408" r:id="rId27"/>
    <p:sldId id="410" r:id="rId28"/>
    <p:sldId id="454" r:id="rId29"/>
    <p:sldId id="411" r:id="rId30"/>
    <p:sldId id="412" r:id="rId31"/>
    <p:sldId id="337" r:id="rId32"/>
    <p:sldId id="425" r:id="rId33"/>
    <p:sldId id="426" r:id="rId34"/>
    <p:sldId id="455" r:id="rId35"/>
    <p:sldId id="427" r:id="rId36"/>
    <p:sldId id="428" r:id="rId37"/>
    <p:sldId id="443" r:id="rId38"/>
    <p:sldId id="441" r:id="rId39"/>
    <p:sldId id="444" r:id="rId40"/>
    <p:sldId id="350" r:id="rId41"/>
    <p:sldId id="351" r:id="rId42"/>
    <p:sldId id="352" r:id="rId43"/>
    <p:sldId id="365" r:id="rId44"/>
    <p:sldId id="356" r:id="rId45"/>
    <p:sldId id="357" r:id="rId46"/>
    <p:sldId id="360" r:id="rId47"/>
    <p:sldId id="358" r:id="rId48"/>
    <p:sldId id="437" r:id="rId49"/>
    <p:sldId id="438" r:id="rId50"/>
    <p:sldId id="361" r:id="rId51"/>
    <p:sldId id="431" r:id="rId52"/>
    <p:sldId id="432" r:id="rId53"/>
    <p:sldId id="433" r:id="rId54"/>
    <p:sldId id="434" r:id="rId55"/>
    <p:sldId id="435" r:id="rId56"/>
    <p:sldId id="436" r:id="rId57"/>
    <p:sldId id="439" r:id="rId58"/>
    <p:sldId id="376" r:id="rId59"/>
    <p:sldId id="429" r:id="rId60"/>
    <p:sldId id="362" r:id="rId61"/>
    <p:sldId id="414" r:id="rId62"/>
    <p:sldId id="415" r:id="rId63"/>
    <p:sldId id="364" r:id="rId64"/>
    <p:sldId id="366" r:id="rId65"/>
    <p:sldId id="367" r:id="rId66"/>
    <p:sldId id="368" r:id="rId67"/>
    <p:sldId id="369" r:id="rId68"/>
    <p:sldId id="370" r:id="rId69"/>
    <p:sldId id="371" r:id="rId70"/>
    <p:sldId id="372" r:id="rId71"/>
    <p:sldId id="373" r:id="rId72"/>
    <p:sldId id="374" r:id="rId73"/>
    <p:sldId id="363" r:id="rId74"/>
    <p:sldId id="375" r:id="rId75"/>
    <p:sldId id="377" r:id="rId76"/>
    <p:sldId id="383" r:id="rId77"/>
    <p:sldId id="378" r:id="rId78"/>
    <p:sldId id="379" r:id="rId79"/>
    <p:sldId id="349" r:id="rId80"/>
    <p:sldId id="354" r:id="rId81"/>
    <p:sldId id="355" r:id="rId82"/>
    <p:sldId id="289" r:id="rId83"/>
    <p:sldId id="458" r:id="rId84"/>
    <p:sldId id="459" r:id="rId85"/>
    <p:sldId id="397" r:id="rId86"/>
    <p:sldId id="291" r:id="rId87"/>
    <p:sldId id="275" r:id="rId88"/>
    <p:sldId id="276" r:id="rId89"/>
    <p:sldId id="274" r:id="rId90"/>
    <p:sldId id="292" r:id="rId91"/>
    <p:sldId id="342" r:id="rId92"/>
    <p:sldId id="343" r:id="rId93"/>
    <p:sldId id="445" r:id="rId94"/>
    <p:sldId id="446" r:id="rId95"/>
    <p:sldId id="447" r:id="rId96"/>
    <p:sldId id="456" r:id="rId97"/>
    <p:sldId id="400" r:id="rId98"/>
    <p:sldId id="401" r:id="rId99"/>
    <p:sldId id="430" r:id="rId100"/>
    <p:sldId id="399" r:id="rId101"/>
    <p:sldId id="398" r:id="rId102"/>
    <p:sldId id="285" r:id="rId103"/>
    <p:sldId id="416" r:id="rId104"/>
    <p:sldId id="417" r:id="rId105"/>
    <p:sldId id="418" r:id="rId106"/>
    <p:sldId id="419" r:id="rId107"/>
    <p:sldId id="420" r:id="rId108"/>
    <p:sldId id="422" r:id="rId109"/>
    <p:sldId id="421" r:id="rId110"/>
    <p:sldId id="449" r:id="rId111"/>
    <p:sldId id="403" r:id="rId112"/>
    <p:sldId id="344" r:id="rId113"/>
    <p:sldId id="301" r:id="rId114"/>
    <p:sldId id="296" r:id="rId115"/>
    <p:sldId id="302" r:id="rId116"/>
    <p:sldId id="345" r:id="rId117"/>
    <p:sldId id="423" r:id="rId118"/>
    <p:sldId id="424" r:id="rId119"/>
    <p:sldId id="306" r:id="rId120"/>
    <p:sldId id="297" r:id="rId121"/>
    <p:sldId id="346" r:id="rId122"/>
    <p:sldId id="347" r:id="rId123"/>
    <p:sldId id="348" r:id="rId124"/>
    <p:sldId id="380" r:id="rId125"/>
    <p:sldId id="381" r:id="rId126"/>
    <p:sldId id="382" r:id="rId127"/>
    <p:sldId id="448" r:id="rId128"/>
    <p:sldId id="451" r:id="rId129"/>
    <p:sldId id="450" r:id="rId130"/>
    <p:sldId id="335" r:id="rId131"/>
    <p:sldId id="452" r:id="rId132"/>
    <p:sldId id="453" r:id="rId133"/>
    <p:sldId id="385" r:id="rId134"/>
    <p:sldId id="386" r:id="rId135"/>
    <p:sldId id="387" r:id="rId136"/>
    <p:sldId id="324" r:id="rId137"/>
    <p:sldId id="440" r:id="rId138"/>
  </p:sldIdLst>
  <p:sldSz cx="8029575" cy="5143500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63" autoAdjust="0"/>
    <p:restoredTop sz="94719" autoAdjust="0"/>
  </p:normalViewPr>
  <p:slideViewPr>
    <p:cSldViewPr>
      <p:cViewPr varScale="1">
        <p:scale>
          <a:sx n="190" d="100"/>
          <a:sy n="190" d="100"/>
        </p:scale>
        <p:origin x="-132" y="-90"/>
      </p:cViewPr>
      <p:guideLst>
        <p:guide orient="horz" pos="1620"/>
        <p:guide pos="2529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55625" y="768350"/>
            <a:ext cx="59880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99</a:t>
            </a:fld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81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803580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02218" y="1314452"/>
            <a:ext cx="6825139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02218" y="2708705"/>
            <a:ext cx="6825139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306" y="3714750"/>
            <a:ext cx="8032881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dirty="0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870771" y="4803998"/>
            <a:ext cx="2064192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593386" y="4805958"/>
            <a:ext cx="381841" cy="273844"/>
          </a:xfrm>
        </p:spPr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4336" y="794784"/>
            <a:ext cx="6825139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44632" y="2198784"/>
            <a:ext cx="4014788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193459" y="2254104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029763" y="2254104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01479" y="1110997"/>
            <a:ext cx="3546396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081700" y="1110997"/>
            <a:ext cx="3546396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1479" y="204788"/>
            <a:ext cx="7226618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01479" y="4057650"/>
            <a:ext cx="3547790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078915" y="4057650"/>
            <a:ext cx="3549184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01479" y="1083221"/>
            <a:ext cx="3547790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078914" y="1083221"/>
            <a:ext cx="3549184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2957" y="3657600"/>
            <a:ext cx="6569935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80961" y="4016327"/>
            <a:ext cx="3490189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802958" y="205740"/>
            <a:ext cx="65681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907175" y="4805958"/>
            <a:ext cx="1686211" cy="274320"/>
          </a:xfrm>
        </p:spPr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02144" y="4082552"/>
            <a:ext cx="6289834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0740" y="142476"/>
            <a:ext cx="7628096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846252" y="4805958"/>
            <a:ext cx="2064192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0739" y="3648842"/>
            <a:ext cx="7091239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424" y="4458703"/>
            <a:ext cx="4338485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26521" y="4454258"/>
            <a:ext cx="3240677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5306" y="4343441"/>
            <a:ext cx="2987657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8111" y="4340805"/>
            <a:ext cx="2990463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7608173" y="3741330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7444477" y="3741330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01479" y="1110998"/>
            <a:ext cx="7226618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009899" y="205981"/>
            <a:ext cx="1560841" cy="419457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01479" y="205981"/>
            <a:ext cx="5553789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38424" y="4458703"/>
            <a:ext cx="4338485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26521" y="4454258"/>
            <a:ext cx="3240677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5306" y="4343441"/>
            <a:ext cx="2987657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8111" y="4340805"/>
            <a:ext cx="2990463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01479" y="205979"/>
            <a:ext cx="7226618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01479" y="1110997"/>
            <a:ext cx="7226618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5907175" y="4805958"/>
            <a:ext cx="1686211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3846252" y="4805958"/>
            <a:ext cx="2064192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593386" y="4805958"/>
            <a:ext cx="321183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0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0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0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0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0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0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0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0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0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0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0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ongsooJung\Desktop\images\재림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7" y="195486"/>
            <a:ext cx="4222745" cy="298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그리스도의 재림과</a:t>
            </a:r>
            <a:r>
              <a:rPr lang="en-US" altLang="ko-KR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성도들의 휴거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02218" y="2787774"/>
            <a:ext cx="6825139" cy="899778"/>
          </a:xfrm>
        </p:spPr>
        <p:txBody>
          <a:bodyPr>
            <a:normAutofit fontScale="62500" lnSpcReduction="20000"/>
          </a:bodyPr>
          <a:lstStyle/>
          <a:p>
            <a:r>
              <a:rPr lang="ko-KR" altLang="en-US" sz="3000" spc="-100" dirty="0" smtClean="0">
                <a:solidFill>
                  <a:schemeClr val="accent3"/>
                </a:solidFill>
                <a:latin typeface="HY울릉도M" pitchFamily="18" charset="-127"/>
                <a:ea typeface="HY울릉도M" pitchFamily="18" charset="-127"/>
              </a:rPr>
              <a:t>환난 전 휴거의 복된 소망</a:t>
            </a:r>
            <a:endParaRPr lang="en-US" altLang="ko-KR" sz="3000" spc="-100" dirty="0" smtClean="0">
              <a:solidFill>
                <a:schemeClr val="accent3"/>
              </a:solidFill>
              <a:latin typeface="HY울릉도M" pitchFamily="18" charset="-127"/>
              <a:ea typeface="HY울릉도M" pitchFamily="18" charset="-127"/>
            </a:endParaRPr>
          </a:p>
          <a:p>
            <a:endParaRPr lang="en-US" altLang="ko-KR" dirty="0" smtClean="0">
              <a:solidFill>
                <a:schemeClr val="accent3"/>
              </a:solidFill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2012</a:t>
            </a:r>
            <a:r>
              <a:rPr lang="ko-KR" altLang="en-US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en-US" altLang="ko-KR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8</a:t>
            </a:r>
            <a:r>
              <a:rPr lang="ko-KR" altLang="en-US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en-US" altLang="ko-KR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15</a:t>
            </a:r>
            <a:r>
              <a:rPr lang="ko-KR" altLang="en-US" dirty="0" smtClean="0">
                <a:solidFill>
                  <a:srgbClr val="0070C0"/>
                </a:solidFill>
                <a:latin typeface="HY울릉도M" pitchFamily="18" charset="-127"/>
                <a:ea typeface="HY울릉도M" pitchFamily="18" charset="-127"/>
              </a:rPr>
              <a:t>일</a:t>
            </a:r>
            <a:endParaRPr lang="ko-KR" altLang="en-US" dirty="0">
              <a:solidFill>
                <a:srgbClr val="0070C0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34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ongsooJung\Desktop\images\j00834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83" y="1995686"/>
            <a:ext cx="2576013" cy="287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42379" y="771550"/>
            <a:ext cx="7226618" cy="396044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2012</a:t>
            </a:r>
            <a:r>
              <a:rPr lang="ko-KR" altLang="en-US" dirty="0" smtClean="0"/>
              <a:t>는 종말의 해인가</a:t>
            </a:r>
            <a:r>
              <a:rPr lang="en-US" altLang="ko-KR" dirty="0" smtClean="0"/>
              <a:t>? </a:t>
            </a:r>
            <a:r>
              <a:rPr lang="ko-KR" altLang="en-US" dirty="0" smtClean="0"/>
              <a:t>지진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역병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</a:t>
            </a:r>
            <a:endParaRPr lang="en-US" altLang="ko-KR" dirty="0" smtClean="0"/>
          </a:p>
          <a:p>
            <a:r>
              <a:rPr lang="ko-KR" altLang="en-US" dirty="0" err="1" smtClean="0"/>
              <a:t>베리칩은</a:t>
            </a:r>
            <a:r>
              <a:rPr lang="ko-KR" altLang="en-US" dirty="0" smtClean="0"/>
              <a:t> 짐승의 표인가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재림과 휴거</a:t>
            </a:r>
            <a:r>
              <a:rPr lang="en-US" altLang="ko-KR" dirty="0" smtClean="0"/>
              <a:t>: </a:t>
            </a:r>
            <a:r>
              <a:rPr lang="ko-KR" altLang="en-US" dirty="0" smtClean="0"/>
              <a:t>큰 기대</a:t>
            </a:r>
            <a:endParaRPr lang="en-US" altLang="ko-KR" dirty="0" smtClean="0"/>
          </a:p>
          <a:p>
            <a:r>
              <a:rPr lang="ko-KR" altLang="en-US" dirty="0" smtClean="0"/>
              <a:t>두려움과 공포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딤후</a:t>
            </a:r>
            <a:r>
              <a:rPr lang="en-US" altLang="ko-KR" dirty="0" smtClean="0"/>
              <a:t>1:7)</a:t>
            </a:r>
            <a:r>
              <a:rPr lang="ko-KR" altLang="en-US" dirty="0" smtClean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No!</a:t>
            </a:r>
            <a:endParaRPr lang="en-US" altLang="ko-KR" dirty="0">
              <a:solidFill>
                <a:srgbClr val="FF0000"/>
              </a:solidFill>
            </a:endParaRPr>
          </a:p>
          <a:p>
            <a:pPr lvl="1"/>
            <a:r>
              <a:rPr lang="ko-KR" altLang="en-US" dirty="0" smtClean="0"/>
              <a:t>재림 </a:t>
            </a:r>
            <a:r>
              <a:rPr lang="ko-KR" altLang="en-US" dirty="0" err="1" smtClean="0"/>
              <a:t>까페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블로그</a:t>
            </a:r>
            <a:r>
              <a:rPr lang="en-US" altLang="ko-KR" dirty="0" smtClean="0"/>
              <a:t>: </a:t>
            </a:r>
            <a:r>
              <a:rPr lang="ko-KR" altLang="en-US" dirty="0" smtClean="0"/>
              <a:t>거짓말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공포 조성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시한부 종말론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내 힘으로 해 보려는 시도들</a:t>
            </a:r>
            <a:endParaRPr lang="en-US" altLang="ko-KR" dirty="0" smtClean="0"/>
          </a:p>
          <a:p>
            <a:r>
              <a:rPr lang="ko-KR" altLang="en-US" dirty="0"/>
              <a:t>소망과 평안과 기쁨 </a:t>
            </a:r>
            <a:r>
              <a:rPr lang="en-US" altLang="ko-KR" dirty="0">
                <a:solidFill>
                  <a:srgbClr val="0070C0"/>
                </a:solidFill>
              </a:rPr>
              <a:t>Yes</a:t>
            </a:r>
            <a:r>
              <a:rPr lang="en-US" altLang="ko-KR" dirty="0" smtClean="0">
                <a:solidFill>
                  <a:srgbClr val="0070C0"/>
                </a:solidFill>
              </a:rPr>
              <a:t>!</a:t>
            </a:r>
            <a:endParaRPr lang="en-US" altLang="ko-KR" dirty="0"/>
          </a:p>
          <a:p>
            <a:r>
              <a:rPr lang="ko-KR" altLang="en-US" dirty="0" err="1" smtClean="0">
                <a:solidFill>
                  <a:srgbClr val="7030A0"/>
                </a:solidFill>
              </a:rPr>
              <a:t>살후</a:t>
            </a:r>
            <a:r>
              <a:rPr lang="en-US" altLang="ko-KR" dirty="0" smtClean="0">
                <a:solidFill>
                  <a:srgbClr val="7030A0"/>
                </a:solidFill>
              </a:rPr>
              <a:t>2:1-2</a:t>
            </a:r>
            <a:endParaRPr lang="ko-KR" altLang="en-US" dirty="0">
              <a:solidFill>
                <a:srgbClr val="7030A0"/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dirty="0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 세미나의 목적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956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err="1"/>
              <a:t>디도서</a:t>
            </a:r>
            <a:r>
              <a:rPr lang="ko-KR" altLang="en-US" dirty="0"/>
              <a:t> </a:t>
            </a:r>
            <a:r>
              <a:rPr lang="en-US" altLang="ko-KR" dirty="0"/>
              <a:t>2</a:t>
            </a:r>
            <a:r>
              <a:rPr lang="ko-KR" altLang="en-US" dirty="0"/>
              <a:t>장 </a:t>
            </a:r>
            <a:r>
              <a:rPr lang="en-US" altLang="ko-KR" dirty="0"/>
              <a:t>11-13</a:t>
            </a:r>
            <a:r>
              <a:rPr lang="ko-KR" altLang="en-US" dirty="0"/>
              <a:t>절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6435" y="843558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11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구원을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가져다주시는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하나님의 은혜가 모든 사람에게 나타나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12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우리를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가르치시되 경건치 아니한 것과 세상에 속한 정욕들을 우리가 거부하고 이 현 세상에서 맑은 정신을 가지고 의롭게 하나님의 뜻대로 살며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13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저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복된 소망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과 위대하신 하나님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곧 우리의 구원자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예수 그리스도의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영광스런 나타나심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을 기다리게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하셨느니라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</a:p>
        </p:txBody>
      </p:sp>
      <p:pic>
        <p:nvPicPr>
          <p:cNvPr id="8" name="그림 7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062"/>
            <a:ext cx="1612157" cy="139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35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err="1" smtClean="0"/>
              <a:t>데살로니가전서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13-18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30411" y="843558"/>
            <a:ext cx="69847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13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그러나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형제들아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잠자는 자들에 관하여 너희가 모르기를 내가 원치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아니하노니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이것은 너희가 아무 소망 없는 다른 사람들 같이 슬퍼하지 아니하게 하려 함이라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14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우리가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예수님께서 죽으셨다가 다시 일어나셨음을 믿을진대 그와 같이 예수님 안에서 잠자는 자들도 하나님께서 그분과 함께 데려오시리라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15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우리가 </a:t>
            </a:r>
            <a:r>
              <a:rPr lang="ko-KR" altLang="en-US" sz="2600" dirty="0" smtClean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의 말씀으로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너희에게 이것을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말하노니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께서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오실 때까지 살아서 남아 있는 우리가 결코 잠자는 자들보다 앞서지 못하리라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325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5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err="1" smtClean="0"/>
              <a:t>데살로니가전서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13-18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46435" y="843558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16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께서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호령과 천사장의 음성과 하나님의 나팔 소리와 함께 친히 하늘로부터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내려오시리니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그리스도 안에서 죽은 자들이 먼저 일어나고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17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뒤에 살아서 남아 있는 우리가 그들과 함께 구름들 속으로 채여 올라가 공중에서 </a:t>
            </a:r>
            <a:r>
              <a:rPr lang="ko-KR" altLang="en-US" sz="2600" dirty="0" smtClean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를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만나리라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그리하여 우리가 항상 </a:t>
            </a:r>
            <a:r>
              <a:rPr lang="ko-KR" altLang="en-US" sz="2600" dirty="0" smtClean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함께 있으리라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18 </a:t>
            </a:r>
            <a:r>
              <a:rPr lang="ko-KR" altLang="en-US" sz="2600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그러므로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이 말씀들로 서로 위로하라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638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성경의 확실성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46435" y="843558"/>
            <a:ext cx="64087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20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먼저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이것을 알라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성경 기록의 대언은 결코 어떤 사적인 해석에서 나지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아니하였나니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21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대언은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옛적에 사람의 뜻으로 말미암아 나오지 아니하였고 오직 하나님의 거룩한 사람들은 성령님께서 자기들을 움직이시는 대로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말하였느니라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 smtClean="0">
                <a:latin typeface="산돌고딕B" pitchFamily="50" charset="-127"/>
                <a:ea typeface="산돌고딕B" pitchFamily="50" charset="-127"/>
              </a:rPr>
              <a:t>벧후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1:20-21).</a:t>
            </a:r>
          </a:p>
        </p:txBody>
      </p:sp>
    </p:spTree>
    <p:extLst>
      <p:ext uri="{BB962C8B-B14F-4D97-AF65-F5344CB8AC3E}">
        <p14:creationId xmlns:p14="http://schemas.microsoft.com/office/powerpoint/2010/main" val="327818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성경의 확실성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46435" y="843558"/>
            <a:ext cx="64087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16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모든 성경 기록은 하나님의 영감으로 주신 것으로 교리와 책망과 바로잡음과 의로 교육하기에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유익하니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이것은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하나님의 사람이 완전하게 되어 모든 선한 일에 철저히 갖추어지게 하려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함이라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 smtClean="0">
                <a:latin typeface="산돌고딕B" pitchFamily="50" charset="-127"/>
                <a:ea typeface="산돌고딕B" pitchFamily="50" charset="-127"/>
              </a:rPr>
              <a:t>딤후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3:16-17).</a:t>
            </a:r>
          </a:p>
        </p:txBody>
      </p:sp>
    </p:spTree>
    <p:extLst>
      <p:ext uri="{BB962C8B-B14F-4D97-AF65-F5344CB8AC3E}">
        <p14:creationId xmlns:p14="http://schemas.microsoft.com/office/powerpoint/2010/main" val="190861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신구약성경에서</a:t>
            </a:r>
            <a:r>
              <a:rPr lang="ko-KR" altLang="en-US" dirty="0" smtClean="0"/>
              <a:t> </a:t>
            </a:r>
            <a:r>
              <a:rPr lang="ko-KR" altLang="en-US" dirty="0"/>
              <a:t>재림은 </a:t>
            </a:r>
            <a:r>
              <a:rPr lang="ko-KR" altLang="en-US" dirty="0" err="1"/>
              <a:t>초림보다</a:t>
            </a:r>
            <a:r>
              <a:rPr lang="ko-KR" altLang="en-US" dirty="0"/>
              <a:t> </a:t>
            </a:r>
            <a:r>
              <a:rPr lang="en-US" altLang="ko-KR" dirty="0"/>
              <a:t>8</a:t>
            </a:r>
            <a:r>
              <a:rPr lang="ko-KR" altLang="en-US" dirty="0"/>
              <a:t>배나 더 많이 </a:t>
            </a:r>
            <a:r>
              <a:rPr lang="ko-KR" altLang="en-US" dirty="0" smtClean="0"/>
              <a:t>예언됨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신약성경에서 </a:t>
            </a:r>
            <a:r>
              <a:rPr lang="ko-KR" altLang="en-US" dirty="0"/>
              <a:t>재림은 구원 다음으로 가장 많이 </a:t>
            </a:r>
            <a:r>
              <a:rPr lang="ko-KR" altLang="en-US" dirty="0" smtClean="0"/>
              <a:t>언급됨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신약에서만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318</a:t>
            </a:r>
            <a:r>
              <a:rPr lang="ko-KR" altLang="en-US" dirty="0"/>
              <a:t>회</a:t>
            </a:r>
          </a:p>
          <a:p>
            <a:r>
              <a:rPr lang="ko-KR" altLang="en-US" dirty="0"/>
              <a:t>신약</a:t>
            </a:r>
            <a:r>
              <a:rPr lang="en-US" altLang="ko-KR" dirty="0"/>
              <a:t>: </a:t>
            </a:r>
            <a:r>
              <a:rPr lang="ko-KR" altLang="en-US" dirty="0"/>
              <a:t>총 </a:t>
            </a:r>
            <a:r>
              <a:rPr lang="en-US" altLang="ko-KR" dirty="0" smtClean="0"/>
              <a:t>260</a:t>
            </a:r>
            <a:r>
              <a:rPr lang="ko-KR" altLang="en-US" dirty="0" smtClean="0"/>
              <a:t>장</a:t>
            </a:r>
            <a:r>
              <a:rPr lang="en-US" altLang="ko-KR" dirty="0"/>
              <a:t>, </a:t>
            </a:r>
            <a:r>
              <a:rPr lang="en-US" altLang="ko-KR" dirty="0">
                <a:latin typeface="HY울릉도M" pitchFamily="18" charset="-127"/>
              </a:rPr>
              <a:t>1</a:t>
            </a:r>
            <a:r>
              <a:rPr lang="ko-KR" altLang="en-US" dirty="0"/>
              <a:t>장에 </a:t>
            </a:r>
            <a:r>
              <a:rPr lang="en-US" altLang="ko-KR" dirty="0" smtClean="0"/>
              <a:t>1.2</a:t>
            </a:r>
            <a:r>
              <a:rPr lang="ko-KR" altLang="en-US" dirty="0" smtClean="0"/>
              <a:t>번 </a:t>
            </a:r>
            <a:r>
              <a:rPr lang="ko-KR" altLang="en-US" dirty="0"/>
              <a:t>정도 </a:t>
            </a:r>
            <a:r>
              <a:rPr lang="ko-KR" altLang="en-US" dirty="0" smtClean="0"/>
              <a:t>언급됨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err="1"/>
              <a:t>빌레몬</a:t>
            </a:r>
            <a:r>
              <a:rPr lang="en-US" altLang="ko-KR" dirty="0"/>
              <a:t>, </a:t>
            </a:r>
            <a:r>
              <a:rPr lang="ko-KR" altLang="en-US" dirty="0"/>
              <a:t>요한</a:t>
            </a:r>
            <a:r>
              <a:rPr lang="en-US" altLang="ko-KR" dirty="0"/>
              <a:t>2, 3</a:t>
            </a:r>
            <a:r>
              <a:rPr lang="ko-KR" altLang="en-US" dirty="0"/>
              <a:t>서</a:t>
            </a:r>
            <a:r>
              <a:rPr lang="en-US" altLang="ko-KR" dirty="0"/>
              <a:t>, </a:t>
            </a:r>
            <a:r>
              <a:rPr lang="ko-KR" altLang="en-US" dirty="0" err="1"/>
              <a:t>갈라디아서를</a:t>
            </a:r>
            <a:r>
              <a:rPr lang="ko-KR" altLang="en-US" dirty="0"/>
              <a:t> 제외하면 </a:t>
            </a:r>
            <a:r>
              <a:rPr lang="ko-KR" altLang="en-US" dirty="0" smtClean="0"/>
              <a:t>신약성경의 </a:t>
            </a:r>
            <a:r>
              <a:rPr lang="ko-KR" altLang="en-US" dirty="0"/>
              <a:t>모든 책에서 재림을 </a:t>
            </a:r>
            <a:r>
              <a:rPr lang="ko-KR" altLang="en-US" dirty="0" smtClean="0"/>
              <a:t>언급함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235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ko-KR" altLang="en-US" dirty="0"/>
              <a:t>복음서에서 예수님은 </a:t>
            </a:r>
            <a:r>
              <a:rPr lang="en-US" altLang="ko-KR" dirty="0"/>
              <a:t>20</a:t>
            </a:r>
            <a:r>
              <a:rPr lang="ko-KR" altLang="en-US" dirty="0"/>
              <a:t>여 회 재림에 대해 직접 </a:t>
            </a:r>
            <a:r>
              <a:rPr lang="ko-KR" altLang="en-US" dirty="0" smtClean="0"/>
              <a:t>언급하심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마</a:t>
            </a:r>
            <a:r>
              <a:rPr lang="en-US" altLang="ko-KR" dirty="0" smtClean="0"/>
              <a:t>23:37-39  </a:t>
            </a:r>
            <a:endParaRPr lang="en-US" altLang="ko-KR" dirty="0"/>
          </a:p>
          <a:p>
            <a:r>
              <a:rPr lang="ko-KR" altLang="en-US" dirty="0"/>
              <a:t>요</a:t>
            </a:r>
            <a:r>
              <a:rPr lang="en-US" altLang="ko-KR" dirty="0"/>
              <a:t>14:1-3</a:t>
            </a:r>
          </a:p>
          <a:p>
            <a:r>
              <a:rPr lang="ko-KR" altLang="en-US" dirty="0"/>
              <a:t>행</a:t>
            </a:r>
            <a:r>
              <a:rPr lang="en-US" altLang="ko-KR" dirty="0"/>
              <a:t>1:9-11</a:t>
            </a:r>
          </a:p>
          <a:p>
            <a:r>
              <a:rPr lang="ko-KR" altLang="en-US" dirty="0"/>
              <a:t>히</a:t>
            </a:r>
            <a:r>
              <a:rPr lang="en-US" altLang="ko-KR" dirty="0"/>
              <a:t>9:28(</a:t>
            </a:r>
            <a:r>
              <a:rPr lang="ko-KR" altLang="en-US" dirty="0"/>
              <a:t>바울은 </a:t>
            </a:r>
            <a:r>
              <a:rPr lang="en-US" altLang="ko-KR" dirty="0"/>
              <a:t>50</a:t>
            </a:r>
            <a:r>
              <a:rPr lang="ko-KR" altLang="en-US" dirty="0"/>
              <a:t>여 차례 언급</a:t>
            </a:r>
            <a:r>
              <a:rPr lang="en-US" altLang="ko-KR" dirty="0"/>
              <a:t>)</a:t>
            </a:r>
          </a:p>
          <a:p>
            <a:r>
              <a:rPr lang="ko-KR" altLang="en-US" dirty="0" smtClean="0"/>
              <a:t>계</a:t>
            </a:r>
            <a:r>
              <a:rPr lang="en-US" altLang="ko-KR" dirty="0" smtClean="0"/>
              <a:t>22:20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233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720080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chemeClr val="accent3">
                    <a:lumMod val="50000"/>
                  </a:schemeClr>
                </a:solidFill>
              </a:rPr>
              <a:t>재림은 논쟁의 대상이 아니고 확신의 </a:t>
            </a:r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대상이다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altLang="ko-K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1275606"/>
            <a:ext cx="64087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한 번 죽는 것은 사람들에게 정해진 것이요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이것 뒤에는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심판이 있나니 이와 같이 그리스도께서도 많은 사람의 죄들을 담당하시려고 단 한 번 드려지셨으며 또 자신을 기다리는 자들에게 죄와 상관없이 두 번째 나타나사 구원에 이르게 하시리라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히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9:27-28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117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720080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chemeClr val="accent3">
                    <a:lumMod val="50000"/>
                  </a:schemeClr>
                </a:solidFill>
              </a:rPr>
              <a:t>재림은 논쟁의 대상이 아니고 확신의 </a:t>
            </a:r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대상이다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altLang="ko-K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_4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1275606"/>
            <a:ext cx="64087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이것들을 증언하시는 분께서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이르시되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내가 반드시 속히 오리라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하시는도다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아멘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주 예수님이여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과연 그와 같이 오시옵소서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22:20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92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72008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재림에는 보상이 있다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altLang="ko-K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_5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1275606"/>
            <a:ext cx="64087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내가 선한 싸움을 싸우고 나의 달려갈 길을 마치고 믿음을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지켰은즉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이후로는 나를 위하여 의의 관이 예비되어 있나니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곧 의로우신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심판자께서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그 날에 그것을 내게 주실 것이요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내게만 아니라 그분의 나타나심을 사랑하는 모든 자들에게도 주시리라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딤후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4:7-8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382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72008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재림에는 보상이 있다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en-US" altLang="ko-K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확실성</a:t>
            </a:r>
            <a:r>
              <a:rPr lang="en-US" altLang="ko-KR" dirty="0" smtClean="0"/>
              <a:t>_6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1275606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대언의 말씀들을 읽는 자와 듣고 그 안에 기록된 그것들을 지키는 자들은 복이 있나니 이는 때가 가깝기 때문이라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1:3).</a:t>
            </a:r>
          </a:p>
          <a:p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  <a:p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보라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내가 속히 오리니 내가 줄 보상이 내게 있어 각 사람에게 그의 행위에 따라 주리라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22:12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965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유대인들의 귀환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37</a:t>
            </a:r>
            <a:r>
              <a:rPr lang="ko-KR" altLang="en-US" dirty="0"/>
              <a:t>장</a:t>
            </a:r>
            <a:r>
              <a:rPr lang="en-US" altLang="ko-KR" dirty="0" smtClean="0"/>
              <a:t>): 1948.5, 1967.6</a:t>
            </a:r>
            <a:endParaRPr lang="en-US" altLang="ko-KR" dirty="0"/>
          </a:p>
          <a:p>
            <a:r>
              <a:rPr lang="ko-KR" altLang="en-US" dirty="0"/>
              <a:t>팔레스타인 땅에서의 갈등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38</a:t>
            </a:r>
            <a:r>
              <a:rPr lang="ko-KR" altLang="en-US" dirty="0"/>
              <a:t>장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성전의 재건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40-48</a:t>
            </a:r>
            <a:r>
              <a:rPr lang="ko-KR" altLang="en-US" dirty="0"/>
              <a:t>장</a:t>
            </a:r>
            <a:r>
              <a:rPr lang="en-US" altLang="ko-KR" dirty="0"/>
              <a:t>)</a:t>
            </a:r>
          </a:p>
          <a:p>
            <a:r>
              <a:rPr lang="ko-KR" altLang="en-US" dirty="0" smtClean="0"/>
              <a:t>세상에 </a:t>
            </a:r>
            <a:r>
              <a:rPr lang="ko-KR" altLang="en-US" dirty="0"/>
              <a:t>편만한 인본주의</a:t>
            </a:r>
            <a:r>
              <a:rPr lang="en-US" altLang="ko-KR" dirty="0"/>
              <a:t>/</a:t>
            </a:r>
            <a:r>
              <a:rPr lang="ko-KR" altLang="en-US" dirty="0"/>
              <a:t>진화론</a:t>
            </a:r>
            <a:r>
              <a:rPr lang="en-US" altLang="ko-KR" dirty="0"/>
              <a:t>/</a:t>
            </a:r>
            <a:r>
              <a:rPr lang="ko-KR" altLang="en-US" dirty="0"/>
              <a:t>범신론</a:t>
            </a:r>
            <a:r>
              <a:rPr lang="en-US" altLang="ko-KR" dirty="0"/>
              <a:t>(</a:t>
            </a:r>
            <a:r>
              <a:rPr lang="ko-KR" altLang="en-US" dirty="0" err="1"/>
              <a:t>벧후</a:t>
            </a:r>
            <a:r>
              <a:rPr lang="en-US" altLang="ko-KR" dirty="0"/>
              <a:t>3:3-4)</a:t>
            </a:r>
          </a:p>
          <a:p>
            <a:r>
              <a:rPr lang="ko-KR" altLang="en-US" dirty="0"/>
              <a:t>만연되어 있는 도덕의 붕괴</a:t>
            </a:r>
            <a:r>
              <a:rPr lang="en-US" altLang="ko-KR" dirty="0"/>
              <a:t>(</a:t>
            </a:r>
            <a:r>
              <a:rPr lang="ko-KR" altLang="en-US" dirty="0" err="1"/>
              <a:t>딤후</a:t>
            </a:r>
            <a:r>
              <a:rPr lang="en-US" altLang="ko-KR" dirty="0"/>
              <a:t>3:1-7)</a:t>
            </a:r>
          </a:p>
          <a:p>
            <a:r>
              <a:rPr lang="ko-KR" altLang="en-US" dirty="0"/>
              <a:t>사회적 다윈주의</a:t>
            </a:r>
            <a:r>
              <a:rPr lang="en-US" altLang="ko-KR" dirty="0"/>
              <a:t>, </a:t>
            </a:r>
            <a:r>
              <a:rPr lang="ko-KR" altLang="en-US" dirty="0"/>
              <a:t>약육강식</a:t>
            </a:r>
            <a:r>
              <a:rPr lang="en-US" altLang="ko-KR" dirty="0"/>
              <a:t>, </a:t>
            </a:r>
            <a:r>
              <a:rPr lang="ko-KR" altLang="en-US" dirty="0"/>
              <a:t>양극화</a:t>
            </a:r>
            <a:r>
              <a:rPr lang="en-US" altLang="ko-KR" dirty="0"/>
              <a:t>(</a:t>
            </a:r>
            <a:r>
              <a:rPr lang="ko-KR" altLang="en-US" dirty="0"/>
              <a:t>약</a:t>
            </a:r>
            <a:r>
              <a:rPr lang="en-US" altLang="ko-KR" dirty="0"/>
              <a:t>5:1-8)</a:t>
            </a:r>
          </a:p>
          <a:p>
            <a:r>
              <a:rPr lang="ko-KR" altLang="en-US" dirty="0"/>
              <a:t>과학과 </a:t>
            </a:r>
            <a:r>
              <a:rPr lang="ko-KR" altLang="en-US" dirty="0" smtClean="0"/>
              <a:t>기술과 여행의 발달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12:4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징조들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780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15</a:t>
            </a:fld>
            <a:endParaRPr lang="ko-KR" altLang="en-US" dirty="0"/>
          </a:p>
        </p:txBody>
      </p:sp>
      <p:pic>
        <p:nvPicPr>
          <p:cNvPr id="27650" name="Picture 2" descr="C:\Users\DongsooJung\Desktop\재림 그림\시대의 징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교훈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934725"/>
            <a:ext cx="640871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9 </a:t>
            </a:r>
            <a:r>
              <a:rPr lang="ko-KR" altLang="en-US" sz="2600" dirty="0" smtClean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께서는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자신의 약속에 대해 어떤 사람들이 더디다고 생각하는 것같이 더디지 아니하시며 오직 우리를 향하여 오래 참으사 아무도 멸망하지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아니하고 모두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회개에 이르기를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원하시느니라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10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그러나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날이 밤의 도둑같이 오리니 그 날에는 하늘들이 큰 소리와 함께 사라지고 원소들이 뜨거운 열에 녹으며 땅과 그 안에 있는 일들도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불태워지리라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벧후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3:9-13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248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재림의 교훈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934725"/>
            <a:ext cx="640871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11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그런즉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모든 것이 해체될진대 너희가 어떤 사람이 되어야 마땅하겠느냐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?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모든 거룩한 행실 속에서 하나님을 따르는 가운데 </a:t>
            </a:r>
            <a:r>
              <a:rPr lang="en-US" altLang="ko-KR" sz="2600" baseline="30000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12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하나님의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날이 오기를 기다리고 서두르라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 날에 하늘들이 불이 붙어 해체되고 원소들도 뜨거운 열로 녹으려니와 </a:t>
            </a:r>
            <a:r>
              <a:rPr lang="en-US" altLang="ko-KR" sz="2600" baseline="30000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13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그럼에도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불구하고 우리는 그분의 약속에 따라 의가 거하는 새 하늘들과 새 땅을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기다리는도다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벧후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3:9-13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17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960440"/>
          </a:xfrm>
        </p:spPr>
        <p:txBody>
          <a:bodyPr>
            <a:normAutofit/>
          </a:bodyPr>
          <a:lstStyle/>
          <a:p>
            <a:r>
              <a:rPr lang="ko-KR" altLang="en-US" dirty="0" err="1" smtClean="0"/>
              <a:t>에스겔서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37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1-11</a:t>
            </a:r>
            <a:r>
              <a:rPr lang="ko-KR" altLang="en-US" dirty="0" smtClean="0"/>
              <a:t>절</a:t>
            </a:r>
            <a:endParaRPr lang="en-US" altLang="ko-KR" dirty="0" smtClean="0"/>
          </a:p>
          <a:p>
            <a:r>
              <a:rPr lang="ko-KR" altLang="en-US" dirty="0" err="1" smtClean="0"/>
              <a:t>에스겔서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37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11-14</a:t>
            </a:r>
            <a:r>
              <a:rPr lang="ko-KR" altLang="en-US" dirty="0" smtClean="0"/>
              <a:t>절</a:t>
            </a:r>
            <a:endParaRPr lang="en-US" altLang="ko-KR" dirty="0" smtClean="0"/>
          </a:p>
          <a:p>
            <a:r>
              <a:rPr lang="en-US" altLang="ko-KR" dirty="0" smtClean="0"/>
              <a:t>6</a:t>
            </a:r>
            <a:r>
              <a:rPr lang="ko-KR" altLang="en-US" dirty="0" smtClean="0"/>
              <a:t>일 창조</a:t>
            </a:r>
            <a:r>
              <a:rPr lang="en-US" altLang="ko-KR" dirty="0" smtClean="0"/>
              <a:t>, 6000</a:t>
            </a:r>
            <a:r>
              <a:rPr lang="ko-KR" altLang="en-US" dirty="0" smtClean="0"/>
              <a:t>년 역사</a:t>
            </a:r>
            <a:endParaRPr lang="en-US" altLang="ko-KR" dirty="0" smtClean="0"/>
          </a:p>
          <a:p>
            <a:r>
              <a:rPr lang="ko-KR" altLang="en-US" dirty="0" smtClean="0"/>
              <a:t>계시록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장의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년</a:t>
            </a:r>
            <a:endParaRPr lang="en-US" altLang="ko-KR" dirty="0" smtClean="0"/>
          </a:p>
          <a:p>
            <a:r>
              <a:rPr lang="ko-KR" altLang="en-US" dirty="0" smtClean="0"/>
              <a:t>계시록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장의 음녀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땅의 왕들이 그녀와 </a:t>
            </a:r>
            <a:r>
              <a:rPr lang="ko-KR" altLang="en-US" dirty="0" err="1" smtClean="0"/>
              <a:t>음행함</a:t>
            </a:r>
            <a:r>
              <a:rPr lang="en-US" altLang="ko-KR" dirty="0" smtClean="0"/>
              <a:t>(2</a:t>
            </a:r>
            <a:r>
              <a:rPr lang="ko-KR" altLang="en-US" dirty="0" smtClean="0"/>
              <a:t>절</a:t>
            </a:r>
            <a:r>
              <a:rPr lang="en-US" altLang="ko-KR" dirty="0" smtClean="0"/>
              <a:t>).</a:t>
            </a:r>
          </a:p>
          <a:p>
            <a:pPr lvl="1"/>
            <a:r>
              <a:rPr lang="ko-KR" altLang="en-US" dirty="0" smtClean="0"/>
              <a:t>성도들의 피와 예수님의 순교자들의 피에 취함</a:t>
            </a:r>
            <a:r>
              <a:rPr lang="en-US" altLang="ko-KR" dirty="0" smtClean="0"/>
              <a:t>(6</a:t>
            </a:r>
            <a:r>
              <a:rPr lang="ko-KR" altLang="en-US" dirty="0" smtClean="0"/>
              <a:t>절</a:t>
            </a:r>
            <a:r>
              <a:rPr lang="en-US" altLang="ko-KR" dirty="0" smtClean="0"/>
              <a:t>).</a:t>
            </a:r>
          </a:p>
          <a:p>
            <a:pPr lvl="1"/>
            <a:r>
              <a:rPr lang="ko-KR" altLang="en-US" dirty="0" smtClean="0"/>
              <a:t>땅의 왕들 위에 군림하는 저 큰 도시</a:t>
            </a:r>
            <a:r>
              <a:rPr lang="en-US" altLang="ko-KR" dirty="0" smtClean="0"/>
              <a:t>(18</a:t>
            </a:r>
            <a:r>
              <a:rPr lang="ko-KR" altLang="en-US" dirty="0" smtClean="0"/>
              <a:t>절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성경 해석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문자적 해석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41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다른 종교에는 예언이 없다</a:t>
            </a:r>
            <a:r>
              <a:rPr lang="en-US" altLang="ko-KR" dirty="0"/>
              <a:t>(</a:t>
            </a:r>
            <a:r>
              <a:rPr lang="ko-KR" altLang="en-US" dirty="0"/>
              <a:t>인간의 시스템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 smtClean="0"/>
              <a:t>성경은 인류 역사를 다루시는 하나님의 계획</a:t>
            </a:r>
            <a:endParaRPr lang="en-US" altLang="ko-KR" dirty="0" smtClean="0"/>
          </a:p>
          <a:p>
            <a:r>
              <a:rPr lang="ko-KR" altLang="en-US" dirty="0" smtClean="0"/>
              <a:t>이 안에는 국가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개인의 흥망성쇠 등의 예언</a:t>
            </a:r>
            <a:endParaRPr lang="en-US" altLang="ko-KR" dirty="0" smtClean="0"/>
          </a:p>
          <a:p>
            <a:r>
              <a:rPr lang="ko-KR" altLang="en-US" dirty="0" smtClean="0"/>
              <a:t>예수 </a:t>
            </a:r>
            <a:r>
              <a:rPr lang="ko-KR" altLang="en-US" dirty="0"/>
              <a:t>그리스도에 대한 성경의 구체적인 </a:t>
            </a:r>
            <a:r>
              <a:rPr lang="ko-KR" altLang="en-US" dirty="0" smtClean="0"/>
              <a:t>예언</a:t>
            </a:r>
            <a:endParaRPr lang="en-US" altLang="ko-KR" dirty="0" smtClean="0"/>
          </a:p>
          <a:p>
            <a:r>
              <a:rPr lang="ko-KR" altLang="en-US" dirty="0" err="1" smtClean="0"/>
              <a:t>초림</a:t>
            </a:r>
            <a:r>
              <a:rPr lang="ko-KR" altLang="en-US" dirty="0" smtClean="0"/>
              <a:t> </a:t>
            </a:r>
            <a:r>
              <a:rPr lang="en-US" altLang="ko-KR" dirty="0"/>
              <a:t>125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재림 </a:t>
            </a:r>
            <a:r>
              <a:rPr lang="en-US" altLang="ko-KR" dirty="0"/>
              <a:t>329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(</a:t>
            </a:r>
            <a:r>
              <a:rPr lang="en-US" altLang="ko-KR" dirty="0"/>
              <a:t>Prophecy Study Bible, Tim </a:t>
            </a:r>
            <a:r>
              <a:rPr lang="en-US" altLang="ko-KR" dirty="0" err="1"/>
              <a:t>Lahaye</a:t>
            </a:r>
            <a:r>
              <a:rPr lang="en-US" altLang="ko-KR" dirty="0" smtClean="0"/>
              <a:t>)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기독교의 특징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예언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454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20</a:t>
            </a:fld>
            <a:endParaRPr lang="ko-KR" altLang="en-US" dirty="0"/>
          </a:p>
        </p:txBody>
      </p:sp>
      <p:pic>
        <p:nvPicPr>
          <p:cNvPr id="1026" name="Picture 2" descr="D:\음악영상\성경지도\이승철선도\Photoshop원본 수정 2008\N도표17 그리스도초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" y="-4500"/>
            <a:ext cx="8027662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06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21</a:t>
            </a:fld>
            <a:endParaRPr lang="ko-KR" altLang="en-US" dirty="0"/>
          </a:p>
        </p:txBody>
      </p:sp>
      <p:pic>
        <p:nvPicPr>
          <p:cNvPr id="1026" name="Picture 2" descr="C:\Users\DongsooJung\Desktop\재림 그림\인류역사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8027661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73375" y="264375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노아</a:t>
            </a:r>
            <a:endParaRPr lang="ko-KR" altLang="en-US" dirty="0">
              <a:solidFill>
                <a:srgbClr val="7030A0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57700" y="264375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아브라함</a:t>
            </a:r>
            <a:endParaRPr lang="ko-KR" altLang="en-US" dirty="0">
              <a:solidFill>
                <a:srgbClr val="7030A0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86995" y="264375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예수 그리스도</a:t>
            </a:r>
            <a:endParaRPr lang="ko-KR" altLang="en-US" dirty="0">
              <a:solidFill>
                <a:srgbClr val="7030A0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614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22</a:t>
            </a:fld>
            <a:endParaRPr lang="ko-KR" altLang="en-US" dirty="0"/>
          </a:p>
        </p:txBody>
      </p:sp>
      <p:pic>
        <p:nvPicPr>
          <p:cNvPr id="3075" name="Picture 3" descr="D:\음악영상\성경지도\이승철선도\Photoshop원본 수정 2008\N도표05 사탄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61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6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330202"/>
              </p:ext>
            </p:extLst>
          </p:nvPr>
        </p:nvGraphicFramePr>
        <p:xfrm>
          <a:off x="1206475" y="915566"/>
          <a:ext cx="52565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872208"/>
                <a:gridCol w="1296144"/>
                <a:gridCol w="144016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  <a:endParaRPr lang="ko-KR" altLang="en-US" b="0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창조</a:t>
                      </a:r>
                      <a:endParaRPr lang="ko-KR" altLang="en-US" b="0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  <a:r>
                        <a:rPr lang="ko-KR" altLang="en-US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="0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BC</a:t>
                      </a:r>
                      <a:r>
                        <a:rPr lang="ko-KR" altLang="en-US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 </a:t>
                      </a:r>
                      <a:r>
                        <a:rPr lang="en-US" altLang="ko-KR" b="0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4004</a:t>
                      </a:r>
                      <a:endParaRPr lang="ko-KR" altLang="en-US" b="0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2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타락</a:t>
                      </a:r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, 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죄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3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3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낙원 상실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3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4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err="1" smtClean="0">
                          <a:latin typeface="산돌고딕B" pitchFamily="50" charset="-127"/>
                          <a:ea typeface="산돌고딕B" pitchFamily="50" charset="-127"/>
                        </a:rPr>
                        <a:t>노아의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 홍수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6-9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BC 2348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5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바벨탑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11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6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아브라함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12</a:t>
                      </a:r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BC 1997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7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예수 그리스도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BC 4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8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낙원 회복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latin typeface="산돌고딕B" pitchFamily="50" charset="-127"/>
                          <a:ea typeface="산돌고딕B" pitchFamily="50" charset="-127"/>
                        </a:rPr>
                        <a:t>?</a:t>
                      </a:r>
                      <a:endParaRPr lang="ko-KR" altLang="en-US" baseline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기독교의 기초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535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내용 개체 틀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창세기와 계시록 비교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6343650" y="4805363"/>
            <a:ext cx="1685925" cy="274637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5965825" y="4805363"/>
            <a:ext cx="2063750" cy="274637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707313" y="4805363"/>
            <a:ext cx="322262" cy="274637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24</a:t>
            </a:fld>
            <a:endParaRPr lang="ko-KR" altLang="en-US" dirty="0"/>
          </a:p>
        </p:txBody>
      </p:sp>
      <p:graphicFrame>
        <p:nvGraphicFramePr>
          <p:cNvPr id="9" name="Group 5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987637"/>
              </p:ext>
            </p:extLst>
          </p:nvPr>
        </p:nvGraphicFramePr>
        <p:xfrm>
          <a:off x="414535" y="843558"/>
          <a:ext cx="6840612" cy="3341760"/>
        </p:xfrm>
        <a:graphic>
          <a:graphicData uri="http://schemas.openxmlformats.org/drawingml/2006/table">
            <a:tbl>
              <a:tblPr/>
              <a:tblGrid>
                <a:gridCol w="644508"/>
                <a:gridCol w="3387792"/>
                <a:gridCol w="2808312"/>
              </a:tblGrid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창세기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계시록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낙원의 시작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(3:23)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낙원의 개방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(21:25)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2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저주의 선포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(3:17)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저주의 제거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(22:3)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3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생명나무 금지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(3:24)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생명나무 먹음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(22:14)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4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죽음의 시작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(3:16-19)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죽음의 종결</a:t>
                      </a:r>
                      <a:r>
                        <a:rPr kumimoji="1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(21:4)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5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뱀의 승리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(3:13)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어린양의 승리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(20:10)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6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바빌론의 시작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(10</a:t>
                      </a: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바빌론의 멸망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(17-19</a:t>
                      </a: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7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하나님과의 교제 중단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(3:8-10)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교제의 회복</a:t>
                      </a:r>
                      <a:r>
                        <a:rPr kumimoji="1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산돌고딕B" pitchFamily="50" charset="-127"/>
                          <a:ea typeface="산돌고딕B" pitchFamily="50" charset="-127"/>
                        </a:rPr>
                        <a:t>(21:3)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21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25</a:t>
            </a:fld>
            <a:endParaRPr lang="ko-KR" altLang="en-US" dirty="0"/>
          </a:p>
        </p:txBody>
      </p:sp>
      <p:pic>
        <p:nvPicPr>
          <p:cNvPr id="28674" name="Picture 2" descr="C:\Users\DongsooJung\Desktop\재림 그림\세부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08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26</a:t>
            </a:fld>
            <a:endParaRPr lang="ko-KR" altLang="en-US" dirty="0"/>
          </a:p>
        </p:txBody>
      </p:sp>
      <p:pic>
        <p:nvPicPr>
          <p:cNvPr id="6146" name="Picture 2" descr="D:\음악영상\성경지도\이승철선도\Photoshop원본 수정 2008\N도표11 유대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54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27</a:t>
            </a:fld>
            <a:endParaRPr lang="ko-KR" altLang="en-US" dirty="0"/>
          </a:p>
        </p:txBody>
      </p:sp>
      <p:pic>
        <p:nvPicPr>
          <p:cNvPr id="1026" name="Picture 2" descr="D:\음악영상\성경지도\이승철선도\Photoshop원본 수정 2008\N도표01 예언의 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64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28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교회의 신비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46435" y="843558"/>
            <a:ext cx="640871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5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그분께서는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이제 자신의 거룩한 사도들과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대언자들에게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성령을 통해 이 신비를 계시하신 것 같이 다른 시대들에서는 사람들의 아들들에게 그것을 알리지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아니하셨는데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6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신비는 곧 복음으로 말미암아 이방인들이 그리스도 안에서 동료 상속자가 되고 같은 몸에 속하게 되며 그분의 약속에 참여하는 자가 된다는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것이라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 err="1" smtClean="0">
                <a:latin typeface="산돌고딕B" pitchFamily="50" charset="-127"/>
                <a:ea typeface="산돌고딕B" pitchFamily="50" charset="-127"/>
              </a:rPr>
              <a:t>엡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3:5-6).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439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pPr/>
              <a:t>29</a:t>
            </a:fld>
            <a:endParaRPr lang="ko-KR" altLang="en-US" dirty="0"/>
          </a:p>
        </p:txBody>
      </p:sp>
      <p:pic>
        <p:nvPicPr>
          <p:cNvPr id="38914" name="Picture 2" descr="C:\Users\DongsooJung\Desktop\재림 그림\교회와 이스라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61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56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30</a:t>
            </a:fld>
            <a:endParaRPr lang="ko-KR" altLang="en-US" dirty="0"/>
          </a:p>
        </p:txBody>
      </p:sp>
      <p:pic>
        <p:nvPicPr>
          <p:cNvPr id="4098" name="Picture 2" descr="D:\음악영상\성경지도\이승철선도\Photoshop원본 수정 2008\N도표08 교회와왕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70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신명기 </a:t>
            </a:r>
            <a:r>
              <a:rPr lang="en-US" altLang="ko-KR" dirty="0"/>
              <a:t>4, </a:t>
            </a:r>
            <a:r>
              <a:rPr lang="en-US" altLang="ko-KR" dirty="0" smtClean="0"/>
              <a:t>32</a:t>
            </a:r>
            <a:r>
              <a:rPr lang="ko-KR" altLang="en-US" dirty="0" smtClean="0"/>
              <a:t>장</a:t>
            </a:r>
            <a:endParaRPr lang="ko-KR" altLang="en-US" dirty="0"/>
          </a:p>
          <a:p>
            <a:r>
              <a:rPr lang="ko-KR" altLang="en-US" dirty="0"/>
              <a:t>다니엘서 </a:t>
            </a:r>
            <a:r>
              <a:rPr lang="en-US" altLang="ko-KR" dirty="0"/>
              <a:t>2</a:t>
            </a:r>
            <a:r>
              <a:rPr lang="ko-KR" altLang="en-US" dirty="0"/>
              <a:t>장</a:t>
            </a:r>
            <a:r>
              <a:rPr lang="en-US" altLang="ko-KR" dirty="0"/>
              <a:t>, 9</a:t>
            </a:r>
            <a:r>
              <a:rPr lang="ko-KR" altLang="en-US" dirty="0"/>
              <a:t>장</a:t>
            </a:r>
            <a:r>
              <a:rPr lang="en-US" altLang="ko-KR" dirty="0"/>
              <a:t>,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endParaRPr lang="ko-KR" altLang="en-US" dirty="0"/>
          </a:p>
          <a:p>
            <a:r>
              <a:rPr lang="ko-KR" altLang="en-US" dirty="0" err="1"/>
              <a:t>스가랴서</a:t>
            </a:r>
            <a:r>
              <a:rPr lang="ko-KR" altLang="en-US" dirty="0"/>
              <a:t> </a:t>
            </a:r>
            <a:r>
              <a:rPr lang="en-US" altLang="ko-KR" dirty="0"/>
              <a:t>12-14</a:t>
            </a:r>
            <a:r>
              <a:rPr lang="ko-KR" altLang="en-US" dirty="0"/>
              <a:t>장</a:t>
            </a:r>
          </a:p>
          <a:p>
            <a:r>
              <a:rPr lang="ko-KR" altLang="en-US" dirty="0"/>
              <a:t>마태복음 </a:t>
            </a:r>
            <a:r>
              <a:rPr lang="en-US" altLang="ko-KR" dirty="0"/>
              <a:t>23, 24</a:t>
            </a:r>
            <a:r>
              <a:rPr lang="ko-KR" altLang="en-US" dirty="0"/>
              <a:t>장</a:t>
            </a:r>
            <a:r>
              <a:rPr lang="en-US" altLang="ko-KR" dirty="0"/>
              <a:t>, 25</a:t>
            </a:r>
            <a:r>
              <a:rPr lang="ko-KR" altLang="en-US" dirty="0"/>
              <a:t>장</a:t>
            </a:r>
          </a:p>
          <a:p>
            <a:r>
              <a:rPr lang="ko-KR" altLang="en-US" dirty="0"/>
              <a:t>로마서 </a:t>
            </a:r>
            <a:r>
              <a:rPr lang="en-US" altLang="ko-KR" dirty="0"/>
              <a:t>9-11</a:t>
            </a:r>
            <a:r>
              <a:rPr lang="ko-KR" altLang="en-US" dirty="0" smtClean="0"/>
              <a:t>장</a:t>
            </a:r>
            <a:endParaRPr lang="en-US" altLang="ko-KR" dirty="0" smtClean="0"/>
          </a:p>
          <a:p>
            <a:r>
              <a:rPr lang="ko-KR" altLang="en-US" dirty="0" smtClean="0"/>
              <a:t>계시록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이스라엘의 환난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6465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성경에서 총 </a:t>
            </a:r>
            <a:r>
              <a:rPr lang="en-US" altLang="ko-KR" dirty="0"/>
              <a:t>26</a:t>
            </a:r>
            <a:r>
              <a:rPr lang="ko-KR" altLang="en-US" dirty="0"/>
              <a:t>회</a:t>
            </a:r>
            <a:r>
              <a:rPr lang="en-US" altLang="ko-KR" dirty="0"/>
              <a:t>(</a:t>
            </a:r>
            <a:r>
              <a:rPr lang="ko-KR" altLang="en-US" dirty="0"/>
              <a:t>단수 </a:t>
            </a:r>
            <a:r>
              <a:rPr lang="en-US" altLang="ko-KR" dirty="0"/>
              <a:t>22, </a:t>
            </a:r>
            <a:r>
              <a:rPr lang="ko-KR" altLang="en-US" dirty="0"/>
              <a:t>복수 </a:t>
            </a:r>
            <a:r>
              <a:rPr lang="en-US" altLang="ko-KR" dirty="0"/>
              <a:t>4</a:t>
            </a:r>
            <a:r>
              <a:rPr lang="ko-KR" altLang="en-US" dirty="0"/>
              <a:t>회</a:t>
            </a:r>
            <a:r>
              <a:rPr lang="en-US" altLang="ko-KR" dirty="0"/>
              <a:t>)</a:t>
            </a:r>
          </a:p>
          <a:p>
            <a:r>
              <a:rPr lang="ko-KR" altLang="en-US" dirty="0" smtClean="0"/>
              <a:t>라틴어 </a:t>
            </a:r>
            <a:r>
              <a:rPr lang="en-US" altLang="ko-KR" dirty="0" err="1"/>
              <a:t>trivulum</a:t>
            </a:r>
            <a:r>
              <a:rPr lang="ko-KR" altLang="en-US" dirty="0"/>
              <a:t>에서 </a:t>
            </a:r>
            <a:r>
              <a:rPr lang="ko-KR" altLang="en-US" dirty="0" smtClean="0"/>
              <a:t>나옴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고난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고통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괴로움</a:t>
            </a:r>
            <a:r>
              <a:rPr lang="en-US" altLang="ko-KR" dirty="0" smtClean="0"/>
              <a:t> </a:t>
            </a:r>
            <a:r>
              <a:rPr lang="ko-KR" altLang="en-US" dirty="0"/>
              <a:t>등의 </a:t>
            </a:r>
            <a:r>
              <a:rPr lang="ko-KR" altLang="en-US" dirty="0" smtClean="0"/>
              <a:t>의미</a:t>
            </a:r>
            <a:endParaRPr lang="en-US" altLang="ko-KR" dirty="0" smtClean="0"/>
          </a:p>
          <a:p>
            <a:r>
              <a:rPr lang="ko-KR" altLang="en-US" dirty="0" smtClean="0"/>
              <a:t>고난과 바꾸어도 말이 됨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고후</a:t>
            </a:r>
            <a:r>
              <a:rPr lang="en-US" altLang="ko-KR" dirty="0" smtClean="0"/>
              <a:t>1:4).</a:t>
            </a:r>
            <a:endParaRPr lang="ko-KR" altLang="en-US" dirty="0"/>
          </a:p>
          <a:p>
            <a:r>
              <a:rPr lang="ko-KR" altLang="en-US" dirty="0" smtClean="0"/>
              <a:t>체로 </a:t>
            </a:r>
            <a:r>
              <a:rPr lang="ko-KR" altLang="en-US" dirty="0"/>
              <a:t>알곡과 겨를 분리시키는 것</a:t>
            </a:r>
          </a:p>
          <a:p>
            <a:r>
              <a:rPr lang="ko-KR" altLang="en-US" dirty="0"/>
              <a:t>즉 가치 있는 것과 가치 없는 것을 분리하기 위해 사용하는 어떤 것</a:t>
            </a:r>
          </a:p>
          <a:p>
            <a:r>
              <a:rPr lang="ko-KR" altLang="en-US" dirty="0"/>
              <a:t>개인에게 혹은 민족에게 적용될 수 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>
                <a:solidFill>
                  <a:srgbClr val="7030A0"/>
                </a:solidFill>
              </a:rPr>
              <a:t>일반적인 환난과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smtClean="0">
                <a:solidFill>
                  <a:srgbClr val="7030A0"/>
                </a:solidFill>
              </a:rPr>
              <a:t>요</a:t>
            </a:r>
            <a:r>
              <a:rPr lang="en-US" altLang="ko-KR" dirty="0" smtClean="0">
                <a:solidFill>
                  <a:srgbClr val="7030A0"/>
                </a:solidFill>
              </a:rPr>
              <a:t>16:33, </a:t>
            </a:r>
            <a:r>
              <a:rPr lang="ko-KR" altLang="en-US" dirty="0" smtClean="0">
                <a:solidFill>
                  <a:srgbClr val="7030A0"/>
                </a:solidFill>
              </a:rPr>
              <a:t>행</a:t>
            </a:r>
            <a:r>
              <a:rPr lang="en-US" altLang="ko-KR" dirty="0" smtClean="0">
                <a:solidFill>
                  <a:srgbClr val="7030A0"/>
                </a:solidFill>
              </a:rPr>
              <a:t>14:22)</a:t>
            </a:r>
            <a:r>
              <a:rPr lang="ko-KR" altLang="en-US" dirty="0" smtClean="0">
                <a:solidFill>
                  <a:srgbClr val="7030A0"/>
                </a:solidFill>
              </a:rPr>
              <a:t>과 이스라엘의 환난은 </a:t>
            </a:r>
            <a:r>
              <a:rPr lang="en-US" altLang="ko-KR" dirty="0" smtClean="0">
                <a:solidFill>
                  <a:srgbClr val="7030A0"/>
                </a:solidFill>
              </a:rPr>
              <a:t>100% </a:t>
            </a:r>
            <a:r>
              <a:rPr lang="ko-KR" altLang="en-US" dirty="0" smtClean="0">
                <a:solidFill>
                  <a:srgbClr val="7030A0"/>
                </a:solidFill>
              </a:rPr>
              <a:t>다르다</a:t>
            </a:r>
            <a:r>
              <a:rPr lang="en-US" altLang="ko-KR" dirty="0" smtClean="0">
                <a:solidFill>
                  <a:srgbClr val="7030A0"/>
                </a:solidFill>
              </a:rPr>
              <a:t>.</a:t>
            </a:r>
            <a:endParaRPr lang="en-US" altLang="ko-KR" dirty="0">
              <a:solidFill>
                <a:srgbClr val="7030A0"/>
              </a:solidFill>
            </a:endParaRP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환난의 의미</a:t>
            </a:r>
            <a:r>
              <a:rPr lang="en-US" altLang="ko-KR" dirty="0"/>
              <a:t>: </a:t>
            </a:r>
            <a:r>
              <a:rPr lang="en-US" altLang="ko-KR" dirty="0" smtClean="0"/>
              <a:t>Tribulation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7097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30 </a:t>
            </a:r>
            <a:r>
              <a:rPr lang="ko-KR" altLang="en-US" dirty="0" smtClean="0"/>
              <a:t>이 </a:t>
            </a:r>
            <a:r>
              <a:rPr lang="ko-KR" altLang="en-US" dirty="0"/>
              <a:t>모든 일이 네게 임하여 네가 </a:t>
            </a:r>
            <a:r>
              <a:rPr lang="ko-KR" altLang="en-US" dirty="0">
                <a:solidFill>
                  <a:srgbClr val="7030A0"/>
                </a:solidFill>
              </a:rPr>
              <a:t>환난 중에 있을 때에 곧 마지막 날들에</a:t>
            </a:r>
            <a:r>
              <a:rPr lang="ko-KR" altLang="en-US" dirty="0"/>
              <a:t> 네가 </a:t>
            </a:r>
            <a:r>
              <a:rPr lang="en-US" altLang="ko-KR" dirty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 </a:t>
            </a:r>
            <a:r>
              <a:rPr lang="ko-KR" altLang="en-US" dirty="0"/>
              <a:t>네 하나님께로 돌아와 그분의 음성에 순종하면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31 </a:t>
            </a:r>
            <a:r>
              <a:rPr lang="en-US" altLang="ko-KR" dirty="0" smtClean="0"/>
              <a:t>({</a:t>
            </a:r>
            <a:r>
              <a:rPr lang="ko-KR" altLang="en-US" dirty="0"/>
              <a:t>주</a:t>
            </a:r>
            <a:r>
              <a:rPr lang="en-US" altLang="ko-KR" dirty="0"/>
              <a:t>} </a:t>
            </a:r>
            <a:r>
              <a:rPr lang="ko-KR" altLang="en-US" dirty="0"/>
              <a:t>네 하나님은 긍휼이 많은 하나님이시므로</a:t>
            </a:r>
            <a:r>
              <a:rPr lang="en-US" altLang="ko-KR" dirty="0"/>
              <a:t>) </a:t>
            </a:r>
            <a:r>
              <a:rPr lang="ko-KR" altLang="en-US" dirty="0"/>
              <a:t>그분께서 너를 버리지 아니하시며 너를 멸하지 아니하시고 친히 네 조상들에게 맹세하신바 그들에 대한 언약을 잊지 </a:t>
            </a:r>
            <a:r>
              <a:rPr lang="ko-KR" altLang="en-US" dirty="0" smtClean="0"/>
              <a:t>아니하시리라</a:t>
            </a:r>
            <a:r>
              <a:rPr lang="en-US" altLang="ko-KR" dirty="0" smtClean="0"/>
              <a:t>(</a:t>
            </a:r>
            <a:r>
              <a:rPr lang="ko-KR" altLang="en-US" dirty="0"/>
              <a:t>신</a:t>
            </a:r>
            <a:r>
              <a:rPr lang="en-US" altLang="ko-KR" dirty="0" smtClean="0"/>
              <a:t>4:30-31). </a:t>
            </a:r>
            <a:endParaRPr lang="en-US" altLang="ko-KR" dirty="0"/>
          </a:p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21 </a:t>
            </a:r>
            <a:r>
              <a:rPr lang="ko-KR" altLang="en-US" dirty="0" smtClean="0"/>
              <a:t>그때에 </a:t>
            </a:r>
            <a:r>
              <a:rPr lang="ko-KR" altLang="en-US" dirty="0">
                <a:solidFill>
                  <a:srgbClr val="7030A0"/>
                </a:solidFill>
              </a:rPr>
              <a:t>큰 환난</a:t>
            </a:r>
            <a:r>
              <a:rPr lang="ko-KR" altLang="en-US" dirty="0"/>
              <a:t>이 있으리니 세상이 시작된 이래로 이때까지 그런 환난이 없었고 이후에도 </a:t>
            </a:r>
            <a:r>
              <a:rPr lang="ko-KR" altLang="en-US" dirty="0" smtClean="0"/>
              <a:t>없으리라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24:21).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 smtClean="0"/>
              <a:t>_</a:t>
            </a:r>
            <a:r>
              <a:rPr lang="ko-KR" altLang="en-US" dirty="0" smtClean="0"/>
              <a:t>신명기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035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렘</a:t>
            </a:r>
            <a:r>
              <a:rPr lang="en-US" altLang="ko-KR" dirty="0" smtClean="0"/>
              <a:t>30, 31</a:t>
            </a:r>
            <a:r>
              <a:rPr lang="ko-KR" altLang="en-US" dirty="0" smtClean="0"/>
              <a:t>장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유다와</a:t>
            </a:r>
            <a:r>
              <a:rPr lang="ko-KR" altLang="en-US" dirty="0" smtClean="0"/>
              <a:t> 이스라엘의 회복</a:t>
            </a:r>
            <a:endParaRPr lang="en-US" altLang="ko-KR" dirty="0" smtClean="0"/>
          </a:p>
          <a:p>
            <a:r>
              <a:rPr lang="en-US" altLang="ko-KR" dirty="0" smtClean="0"/>
              <a:t>30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3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유다와</a:t>
            </a:r>
            <a:r>
              <a:rPr lang="ko-KR" altLang="en-US" dirty="0" smtClean="0"/>
              <a:t> 이스라엘의 포로들을 데려옴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30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4-5, 24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두려운 주의 날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30</a:t>
            </a:r>
            <a:r>
              <a:rPr lang="ko-KR" altLang="en-US" dirty="0" smtClean="0">
                <a:solidFill>
                  <a:srgbClr val="FF0000"/>
                </a:solidFill>
              </a:rPr>
              <a:t>장 </a:t>
            </a:r>
            <a:r>
              <a:rPr lang="en-US" altLang="ko-KR" dirty="0" smtClean="0">
                <a:solidFill>
                  <a:srgbClr val="FF0000"/>
                </a:solidFill>
              </a:rPr>
              <a:t>6-7</a:t>
            </a:r>
            <a:r>
              <a:rPr lang="ko-KR" altLang="en-US" dirty="0" smtClean="0">
                <a:solidFill>
                  <a:srgbClr val="FF0000"/>
                </a:solidFill>
              </a:rPr>
              <a:t>절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야곱의 고난의 때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 smtClean="0"/>
              <a:t>30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10-11, 17-18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야곱의 구원</a:t>
            </a:r>
            <a:endParaRPr lang="en-US" altLang="ko-KR" dirty="0" smtClean="0"/>
          </a:p>
          <a:p>
            <a:r>
              <a:rPr lang="en-US" altLang="ko-KR" dirty="0" smtClean="0"/>
              <a:t>31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31-34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이스라엘과의 새 언약</a:t>
            </a:r>
            <a:endParaRPr lang="en-US" altLang="ko-KR" dirty="0" smtClean="0"/>
          </a:p>
          <a:p>
            <a:r>
              <a:rPr lang="en-US" altLang="ko-KR" dirty="0" smtClean="0"/>
              <a:t>31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35-37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영존하는 이스라엘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예레미야</a:t>
            </a:r>
            <a:r>
              <a:rPr lang="ko-KR" altLang="en-US" dirty="0" smtClean="0"/>
              <a:t> </a:t>
            </a:r>
            <a:r>
              <a:rPr lang="en-US" altLang="ko-KR" dirty="0" smtClean="0"/>
              <a:t>30, 31</a:t>
            </a:r>
            <a:r>
              <a:rPr lang="ko-KR" altLang="en-US" dirty="0" smtClean="0"/>
              <a:t>장의 </a:t>
            </a:r>
            <a:r>
              <a:rPr lang="ko-KR" altLang="en-US" dirty="0" err="1" smtClean="0"/>
              <a:t>환난기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404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2484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6 </a:t>
            </a:r>
            <a:r>
              <a:rPr lang="ko-KR" altLang="en-US" dirty="0" smtClean="0"/>
              <a:t>이제 </a:t>
            </a:r>
            <a:r>
              <a:rPr lang="ko-KR" altLang="en-US" dirty="0"/>
              <a:t>너희는</a:t>
            </a:r>
            <a:r>
              <a:rPr lang="en-US" altLang="ko-KR" dirty="0"/>
              <a:t>, </a:t>
            </a:r>
            <a:r>
              <a:rPr lang="ko-KR" altLang="en-US" dirty="0"/>
              <a:t>남자가 아이를 배어 산고를 겪느냐</a:t>
            </a:r>
            <a:r>
              <a:rPr lang="en-US" altLang="ko-KR" dirty="0"/>
              <a:t>? </a:t>
            </a:r>
            <a:r>
              <a:rPr lang="ko-KR" altLang="en-US" dirty="0"/>
              <a:t>하고 묻고 또 알아보라</a:t>
            </a:r>
            <a:r>
              <a:rPr lang="en-US" altLang="ko-KR" dirty="0"/>
              <a:t>. </a:t>
            </a:r>
            <a:r>
              <a:rPr lang="ko-KR" altLang="en-US" dirty="0"/>
              <a:t>남자마다 산고를 겪는 여인같이 자기 손을 허리에 대며 모든 얼굴이 창백하게 변함을 내가 봄은 어찌된 까닭이냐</a:t>
            </a:r>
            <a:r>
              <a:rPr lang="en-US" altLang="ko-KR" dirty="0"/>
              <a:t>?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7 </a:t>
            </a:r>
            <a:r>
              <a:rPr lang="ko-KR" altLang="en-US" dirty="0" smtClean="0"/>
              <a:t>아아</a:t>
            </a:r>
            <a:r>
              <a:rPr lang="en-US" altLang="ko-KR" dirty="0"/>
              <a:t>, </a:t>
            </a:r>
            <a:r>
              <a:rPr lang="ko-KR" altLang="en-US" dirty="0"/>
              <a:t>슬프도다</a:t>
            </a:r>
            <a:r>
              <a:rPr lang="en-US" altLang="ko-KR" dirty="0"/>
              <a:t>! </a:t>
            </a:r>
            <a:r>
              <a:rPr lang="ko-KR" altLang="en-US" dirty="0"/>
              <a:t>그 날이 커서 그것과 비길 날이 없나니 </a:t>
            </a:r>
            <a:r>
              <a:rPr lang="ko-KR" altLang="en-US" dirty="0">
                <a:solidFill>
                  <a:srgbClr val="7030A0"/>
                </a:solidFill>
              </a:rPr>
              <a:t>그 날은 곧 야곱의 고난의 때로다</a:t>
            </a:r>
            <a:r>
              <a:rPr lang="en-US" altLang="ko-KR" dirty="0"/>
              <a:t>. </a:t>
            </a:r>
            <a:r>
              <a:rPr lang="ko-KR" altLang="en-US" dirty="0"/>
              <a:t>그러나 그가 그 고난에서 구원을 </a:t>
            </a:r>
            <a:r>
              <a:rPr lang="ko-KR" altLang="en-US" dirty="0" smtClean="0"/>
              <a:t>받으리로다</a:t>
            </a:r>
            <a:r>
              <a:rPr lang="en-US" altLang="ko-KR" dirty="0" smtClean="0"/>
              <a:t>(</a:t>
            </a:r>
            <a:r>
              <a:rPr lang="ko-KR" altLang="en-US" dirty="0" err="1"/>
              <a:t>렘</a:t>
            </a:r>
            <a:r>
              <a:rPr lang="en-US" altLang="ko-KR" dirty="0" smtClean="0"/>
              <a:t>30:6-7). </a:t>
            </a:r>
            <a:endParaRPr lang="en-US" altLang="ko-KR" dirty="0"/>
          </a:p>
          <a:p>
            <a:pPr lvl="1"/>
            <a:r>
              <a:rPr lang="ko-KR" altLang="en-US" dirty="0" smtClean="0"/>
              <a:t>대환난의 목적은 이스라엘을 파멸시키는 것이 아니다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정제하여 남은 자들을 가지고 천년왕국을 세우는 것이다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예레미야기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329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1 </a:t>
            </a:r>
            <a:r>
              <a:rPr lang="ko-KR" altLang="en-US" dirty="0" smtClean="0"/>
              <a:t>이스라엘을 </a:t>
            </a:r>
            <a:r>
              <a:rPr lang="ko-KR" altLang="en-US" dirty="0"/>
              <a:t>위한 </a:t>
            </a:r>
            <a:r>
              <a:rPr lang="en-US" altLang="ko-KR" dirty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의 말씀의 엄중한 부담이라</a:t>
            </a:r>
            <a:r>
              <a:rPr lang="en-US" altLang="ko-KR" dirty="0"/>
              <a:t>. {</a:t>
            </a:r>
            <a:r>
              <a:rPr lang="ko-KR" altLang="en-US" dirty="0"/>
              <a:t>주</a:t>
            </a:r>
            <a:r>
              <a:rPr lang="en-US" altLang="ko-KR" dirty="0"/>
              <a:t>} </a:t>
            </a:r>
            <a:r>
              <a:rPr lang="ko-KR" altLang="en-US" dirty="0"/>
              <a:t>곧 하늘들을 펼치고 땅의 기초를 놓으며 사람 속에 사람의 영을 짓는 이가 말하노라</a:t>
            </a:r>
            <a:r>
              <a:rPr lang="en-US" altLang="ko-KR" dirty="0" smtClean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2 </a:t>
            </a:r>
            <a:r>
              <a:rPr lang="ko-KR" altLang="en-US" dirty="0" smtClean="0"/>
              <a:t>보라</a:t>
            </a:r>
            <a:r>
              <a:rPr lang="en-US" altLang="ko-KR" dirty="0"/>
              <a:t>, </a:t>
            </a:r>
            <a:r>
              <a:rPr lang="ko-KR" altLang="en-US" dirty="0"/>
              <a:t>내가 예루살렘으로 하여금 사방 모든 백성들에게 사람을 떨게 만드는 잔이 되게 할 터인데 그때는 곧 그들이 </a:t>
            </a:r>
            <a:r>
              <a:rPr lang="ko-KR" altLang="en-US" dirty="0" err="1"/>
              <a:t>유다와</a:t>
            </a:r>
            <a:r>
              <a:rPr lang="ko-KR" altLang="en-US" dirty="0"/>
              <a:t> 예루살렘을 치려고 에워쌀 </a:t>
            </a:r>
            <a:r>
              <a:rPr lang="ko-KR" altLang="en-US" dirty="0" smtClean="0"/>
              <a:t>때니라</a:t>
            </a:r>
            <a:r>
              <a:rPr lang="en-US" altLang="ko-KR" dirty="0" smtClean="0"/>
              <a:t> (</a:t>
            </a:r>
            <a:r>
              <a:rPr lang="ko-KR" altLang="en-US" dirty="0" err="1"/>
              <a:t>슥</a:t>
            </a:r>
            <a:r>
              <a:rPr lang="en-US" altLang="ko-KR" dirty="0" smtClean="0"/>
              <a:t>12:1-2).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스가랴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341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8 </a:t>
            </a:r>
            <a:r>
              <a:rPr lang="ko-KR" altLang="en-US" dirty="0" smtClean="0"/>
              <a:t>그 </a:t>
            </a:r>
            <a:r>
              <a:rPr lang="ko-KR" altLang="en-US" dirty="0"/>
              <a:t>날에 </a:t>
            </a:r>
            <a:r>
              <a:rPr lang="en-US" altLang="ko-KR" dirty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가 예루살렘 거주민들을 보호하리니 그들 가운데 연약한 자가 그 날에는 다윗 같고 다윗의 집은 하나님 같으며 또 그들 앞에 있는 </a:t>
            </a:r>
            <a:r>
              <a:rPr lang="en-US" altLang="ko-KR" dirty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의 천사 같으리라</a:t>
            </a:r>
            <a:r>
              <a:rPr lang="en-US" altLang="ko-KR" dirty="0" smtClean="0"/>
              <a:t>. </a:t>
            </a:r>
            <a:r>
              <a:rPr lang="en-US" altLang="ko-KR" baseline="30000" dirty="0">
                <a:solidFill>
                  <a:srgbClr val="FF0000"/>
                </a:solidFill>
              </a:rPr>
              <a:t>9 </a:t>
            </a:r>
            <a:r>
              <a:rPr lang="ko-KR" altLang="en-US" dirty="0" smtClean="0"/>
              <a:t>또 </a:t>
            </a:r>
            <a:r>
              <a:rPr lang="ko-KR" altLang="en-US" dirty="0"/>
              <a:t>그 날에 내가 예루살렘을 치러 오는 모든 민족들을 멸하려 하리라</a:t>
            </a:r>
            <a:r>
              <a:rPr lang="en-US" altLang="ko-KR" dirty="0" smtClean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10 </a:t>
            </a:r>
            <a:r>
              <a:rPr lang="ko-KR" altLang="en-US" dirty="0" smtClean="0"/>
              <a:t>내가 </a:t>
            </a:r>
            <a:r>
              <a:rPr lang="ko-KR" altLang="en-US" dirty="0"/>
              <a:t>다윗의 집과 예루살렘 거주민들 위에 은혜의 영과 간구하는 영을 부어 주리니 그들이 나 곧 자기들이 찌른 나를 바라보고 사람이 자기 외아들을 위하여 애곡하듯 그를 위하여 애곡하며 사람이 자기의 처음 난 자를 위하여 쓰라리게 슬퍼하듯 그를 위하여 쓰라리게 </a:t>
            </a:r>
            <a:r>
              <a:rPr lang="ko-KR" altLang="en-US" dirty="0" smtClean="0"/>
              <a:t>슬퍼하리로다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슥</a:t>
            </a:r>
            <a:r>
              <a:rPr lang="en-US" altLang="ko-KR" dirty="0" smtClean="0"/>
              <a:t>12:8-10). 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스가랴</a:t>
            </a:r>
            <a:r>
              <a:rPr lang="ko-KR" altLang="en-US" dirty="0" smtClean="0"/>
              <a:t> </a:t>
            </a:r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758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8 </a:t>
            </a:r>
            <a:r>
              <a:rPr lang="en-US" altLang="ko-KR" dirty="0" smtClean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가 말하노라</a:t>
            </a:r>
            <a:r>
              <a:rPr lang="en-US" altLang="ko-KR" dirty="0"/>
              <a:t>. </a:t>
            </a:r>
            <a:r>
              <a:rPr lang="ko-KR" altLang="en-US" dirty="0">
                <a:solidFill>
                  <a:srgbClr val="7030A0"/>
                </a:solidFill>
              </a:rPr>
              <a:t>그 온 땅에서 그 안의 삼분의 이는 끊어져 죽을 것이요</a:t>
            </a:r>
            <a:r>
              <a:rPr lang="en-US" altLang="ko-KR" dirty="0"/>
              <a:t>, </a:t>
            </a:r>
            <a:r>
              <a:rPr lang="ko-KR" altLang="en-US" dirty="0"/>
              <a:t>오직 삼분의 일만 그 안에 남으리라</a:t>
            </a:r>
            <a:r>
              <a:rPr lang="en-US" altLang="ko-KR" dirty="0"/>
              <a:t>. </a:t>
            </a:r>
            <a:r>
              <a:rPr lang="en-US" altLang="ko-KR" baseline="30000" dirty="0">
                <a:solidFill>
                  <a:srgbClr val="FF0000"/>
                </a:solidFill>
              </a:rPr>
              <a:t>9 </a:t>
            </a:r>
            <a:r>
              <a:rPr lang="ko-KR" altLang="en-US" dirty="0" smtClean="0"/>
              <a:t>내가 </a:t>
            </a:r>
            <a:r>
              <a:rPr lang="ko-KR" altLang="en-US" dirty="0"/>
              <a:t>그 삼분의 일을 불 가운데로 지나게 하고 </a:t>
            </a:r>
            <a:r>
              <a:rPr lang="ko-KR" altLang="en-US" dirty="0">
                <a:solidFill>
                  <a:srgbClr val="7030A0"/>
                </a:solidFill>
              </a:rPr>
              <a:t>은을 정제하듯 그들을 정제하며 금을 단련하듯 단련하리라</a:t>
            </a:r>
            <a:r>
              <a:rPr lang="en-US" altLang="ko-KR" dirty="0"/>
              <a:t>. </a:t>
            </a:r>
            <a:r>
              <a:rPr lang="ko-KR" altLang="en-US" dirty="0"/>
              <a:t>그들이 내 이름을 부르리니 내가 그들의 말을 들으며 또 말하기를</a:t>
            </a:r>
            <a:r>
              <a:rPr lang="en-US" altLang="ko-KR" dirty="0"/>
              <a:t>, </a:t>
            </a:r>
            <a:r>
              <a:rPr lang="ko-KR" altLang="en-US" dirty="0"/>
              <a:t>그것은 내 백성이라</a:t>
            </a:r>
            <a:r>
              <a:rPr lang="en-US" altLang="ko-KR" dirty="0"/>
              <a:t>, </a:t>
            </a:r>
            <a:r>
              <a:rPr lang="ko-KR" altLang="en-US" dirty="0"/>
              <a:t>할 것이요</a:t>
            </a:r>
            <a:r>
              <a:rPr lang="en-US" altLang="ko-KR" dirty="0"/>
              <a:t>, </a:t>
            </a:r>
            <a:r>
              <a:rPr lang="ko-KR" altLang="en-US" dirty="0"/>
              <a:t>그들은 말하기를</a:t>
            </a:r>
            <a:r>
              <a:rPr lang="en-US" altLang="ko-KR" dirty="0"/>
              <a:t>, 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는 내 </a:t>
            </a:r>
            <a:r>
              <a:rPr lang="ko-KR" altLang="en-US" dirty="0" err="1"/>
              <a:t>하나님이시니이다</a:t>
            </a:r>
            <a:r>
              <a:rPr lang="en-US" altLang="ko-KR" dirty="0"/>
              <a:t>, </a:t>
            </a:r>
            <a:r>
              <a:rPr lang="ko-KR" altLang="en-US" dirty="0" smtClean="0"/>
              <a:t>하리라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슥</a:t>
            </a:r>
            <a:r>
              <a:rPr lang="en-US" altLang="ko-KR" dirty="0" smtClean="0"/>
              <a:t>13:8-9).  </a:t>
            </a:r>
            <a:endParaRPr lang="en-US" altLang="ko-KR" dirty="0"/>
          </a:p>
          <a:p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이스라엘의 환난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: </a:t>
            </a:r>
            <a:r>
              <a:rPr lang="ko-KR" altLang="en-US" dirty="0" smtClean="0">
                <a:solidFill>
                  <a:schemeClr val="accent3">
                    <a:lumMod val="50000"/>
                  </a:schemeClr>
                </a:solidFill>
              </a:rPr>
              <a:t>하나님의 진노의 날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(</a:t>
            </a:r>
            <a:r>
              <a:rPr lang="ko-KR" altLang="en-US" dirty="0" err="1" smtClean="0">
                <a:solidFill>
                  <a:schemeClr val="accent3">
                    <a:lumMod val="50000"/>
                  </a:schemeClr>
                </a:solidFill>
              </a:rPr>
              <a:t>습</a:t>
            </a:r>
            <a:r>
              <a:rPr lang="en-US" altLang="ko-KR" dirty="0" smtClean="0">
                <a:solidFill>
                  <a:schemeClr val="accent3">
                    <a:lumMod val="50000"/>
                  </a:schemeClr>
                </a:solidFill>
              </a:rPr>
              <a:t>1:15)</a:t>
            </a:r>
            <a:endParaRPr lang="en-US" altLang="ko-KR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/>
              <a:t>_</a:t>
            </a:r>
            <a:r>
              <a:rPr lang="ko-KR" altLang="en-US" dirty="0" err="1"/>
              <a:t>스가랴</a:t>
            </a:r>
            <a:r>
              <a:rPr lang="ko-KR" altLang="en-US" dirty="0"/>
              <a:t>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8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3 </a:t>
            </a:r>
            <a:r>
              <a:rPr lang="ko-KR" altLang="en-US" dirty="0" smtClean="0"/>
              <a:t>그때에 </a:t>
            </a:r>
            <a:r>
              <a:rPr lang="en-US" altLang="ko-KR" dirty="0"/>
              <a:t>{</a:t>
            </a:r>
            <a:r>
              <a:rPr lang="ko-KR" altLang="en-US" dirty="0"/>
              <a:t>주</a:t>
            </a:r>
            <a:r>
              <a:rPr lang="en-US" altLang="ko-KR" dirty="0"/>
              <a:t>}</a:t>
            </a:r>
            <a:r>
              <a:rPr lang="ko-KR" altLang="en-US" dirty="0"/>
              <a:t>께서 나아가사 그 민족들과 싸우시되 전에 전쟁의 날에 싸우신 것 같이 하시리라</a:t>
            </a:r>
            <a:r>
              <a:rPr lang="en-US" altLang="ko-KR" dirty="0" smtClean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4 </a:t>
            </a:r>
            <a:r>
              <a:rPr lang="ko-KR" altLang="en-US" dirty="0" smtClean="0"/>
              <a:t>그 </a:t>
            </a:r>
            <a:r>
              <a:rPr lang="ko-KR" altLang="en-US" dirty="0"/>
              <a:t>날에 그분의 발이 예루살렘 앞 동쪽에 있는 올리브 산 위에 설 것이요</a:t>
            </a:r>
            <a:r>
              <a:rPr lang="en-US" altLang="ko-KR" dirty="0"/>
              <a:t>, </a:t>
            </a:r>
            <a:r>
              <a:rPr lang="ko-KR" altLang="en-US" dirty="0"/>
              <a:t>올리브 산이 거기의 한가운데서 동쪽과 서쪽으로 갈라지므로 심히 큰 골짜기가 생길 것이며 그 산의 반은 북쪽으로</a:t>
            </a:r>
            <a:r>
              <a:rPr lang="en-US" altLang="ko-KR" dirty="0"/>
              <a:t>, </a:t>
            </a:r>
            <a:r>
              <a:rPr lang="ko-KR" altLang="en-US" dirty="0"/>
              <a:t>그 산의 반은 남쪽으로 </a:t>
            </a:r>
            <a:r>
              <a:rPr lang="ko-KR" altLang="en-US" dirty="0" smtClean="0"/>
              <a:t>이동하리라</a:t>
            </a:r>
            <a:r>
              <a:rPr lang="en-US" altLang="ko-KR" dirty="0" smtClean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9</a:t>
            </a: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7030A0"/>
                </a:solidFill>
              </a:rPr>
              <a:t>또 </a:t>
            </a:r>
            <a:r>
              <a:rPr lang="en-US" altLang="ko-KR" dirty="0">
                <a:solidFill>
                  <a:srgbClr val="7030A0"/>
                </a:solidFill>
              </a:rPr>
              <a:t>{</a:t>
            </a:r>
            <a:r>
              <a:rPr lang="ko-KR" altLang="en-US" dirty="0">
                <a:solidFill>
                  <a:srgbClr val="7030A0"/>
                </a:solidFill>
              </a:rPr>
              <a:t>주</a:t>
            </a:r>
            <a:r>
              <a:rPr lang="en-US" altLang="ko-KR" dirty="0">
                <a:solidFill>
                  <a:srgbClr val="7030A0"/>
                </a:solidFill>
              </a:rPr>
              <a:t>}</a:t>
            </a:r>
            <a:r>
              <a:rPr lang="ko-KR" altLang="en-US" dirty="0">
                <a:solidFill>
                  <a:srgbClr val="7030A0"/>
                </a:solidFill>
              </a:rPr>
              <a:t>께서 온 땅을 다스리는 왕이 </a:t>
            </a:r>
            <a:r>
              <a:rPr lang="ko-KR" altLang="en-US" dirty="0" err="1">
                <a:solidFill>
                  <a:srgbClr val="7030A0"/>
                </a:solidFill>
              </a:rPr>
              <a:t>되시리니</a:t>
            </a:r>
            <a:r>
              <a:rPr lang="ko-KR" altLang="en-US" dirty="0">
                <a:solidFill>
                  <a:srgbClr val="7030A0"/>
                </a:solidFill>
              </a:rPr>
              <a:t> 그 날에는 한 </a:t>
            </a:r>
            <a:r>
              <a:rPr lang="en-US" altLang="ko-KR" dirty="0">
                <a:solidFill>
                  <a:srgbClr val="7030A0"/>
                </a:solidFill>
              </a:rPr>
              <a:t>{</a:t>
            </a:r>
            <a:r>
              <a:rPr lang="ko-KR" altLang="en-US" dirty="0">
                <a:solidFill>
                  <a:srgbClr val="7030A0"/>
                </a:solidFill>
              </a:rPr>
              <a:t>주</a:t>
            </a:r>
            <a:r>
              <a:rPr lang="en-US" altLang="ko-KR" dirty="0">
                <a:solidFill>
                  <a:srgbClr val="7030A0"/>
                </a:solidFill>
              </a:rPr>
              <a:t>}</a:t>
            </a:r>
            <a:r>
              <a:rPr lang="ko-KR" altLang="en-US" dirty="0">
                <a:solidFill>
                  <a:srgbClr val="7030A0"/>
                </a:solidFill>
              </a:rPr>
              <a:t>만 계시며 그분의 이름도 하나만 </a:t>
            </a:r>
            <a:r>
              <a:rPr lang="ko-KR" altLang="en-US" dirty="0" smtClean="0">
                <a:solidFill>
                  <a:srgbClr val="7030A0"/>
                </a:solidFill>
              </a:rPr>
              <a:t>있으리라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슥</a:t>
            </a:r>
            <a:r>
              <a:rPr lang="en-US" altLang="ko-KR" dirty="0" smtClean="0"/>
              <a:t>14:3-4, 9).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39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이스라엘의 환난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스가랴</a:t>
            </a:r>
            <a:r>
              <a:rPr lang="ko-KR" altLang="en-US" dirty="0" smtClean="0"/>
              <a:t> </a:t>
            </a:r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758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350491" y="771550"/>
            <a:ext cx="6277606" cy="3960440"/>
          </a:xfrm>
        </p:spPr>
        <p:txBody>
          <a:bodyPr>
            <a:normAutofit/>
          </a:bodyPr>
          <a:lstStyle/>
          <a:p>
            <a:r>
              <a:rPr lang="en-US" altLang="ko-KR" dirty="0"/>
              <a:t>1-18. </a:t>
            </a:r>
            <a:r>
              <a:rPr lang="ko-KR" altLang="en-US" dirty="0" err="1"/>
              <a:t>느부갓네살의</a:t>
            </a:r>
            <a:r>
              <a:rPr lang="ko-KR" altLang="en-US" dirty="0"/>
              <a:t> </a:t>
            </a:r>
            <a:r>
              <a:rPr lang="ko-KR" altLang="en-US" dirty="0" smtClean="0"/>
              <a:t>꿈</a:t>
            </a:r>
            <a:r>
              <a:rPr lang="en-US" altLang="ko-KR" dirty="0" smtClean="0"/>
              <a:t>: </a:t>
            </a:r>
            <a:r>
              <a:rPr lang="ko-KR" altLang="en-US" dirty="0" smtClean="0"/>
              <a:t>꿈 </a:t>
            </a:r>
            <a:r>
              <a:rPr lang="ko-KR" altLang="en-US" dirty="0"/>
              <a:t>자체를 알지 </a:t>
            </a:r>
            <a:r>
              <a:rPr lang="ko-KR" altLang="en-US" dirty="0" smtClean="0"/>
              <a:t>못함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en-US" altLang="ko-KR" dirty="0"/>
              <a:t>19-23. </a:t>
            </a:r>
            <a:r>
              <a:rPr lang="ko-KR" altLang="en-US" dirty="0" err="1"/>
              <a:t>다니엘에게</a:t>
            </a:r>
            <a:r>
              <a:rPr lang="ko-KR" altLang="en-US" dirty="0"/>
              <a:t> </a:t>
            </a:r>
            <a:r>
              <a:rPr lang="ko-KR" altLang="en-US" dirty="0" smtClean="0"/>
              <a:t>꿈이 계시됨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en-US" altLang="ko-KR" dirty="0"/>
              <a:t>31-45. </a:t>
            </a:r>
            <a:r>
              <a:rPr lang="ko-KR" altLang="en-US" dirty="0"/>
              <a:t>꿈의 해석</a:t>
            </a:r>
          </a:p>
          <a:p>
            <a:r>
              <a:rPr lang="en-US" altLang="ko-KR" dirty="0"/>
              <a:t>31. </a:t>
            </a:r>
            <a:r>
              <a:rPr lang="ko-KR" altLang="en-US" dirty="0"/>
              <a:t>왕 앞에 선 큰 형상</a:t>
            </a:r>
            <a:r>
              <a:rPr lang="en-US" altLang="ko-KR" dirty="0"/>
              <a:t>, </a:t>
            </a:r>
            <a:r>
              <a:rPr lang="ko-KR" altLang="en-US" dirty="0"/>
              <a:t>광채가 뛰어나며 형태가 두려움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32-33. </a:t>
            </a:r>
            <a:r>
              <a:rPr lang="ko-KR" altLang="en-US" dirty="0"/>
              <a:t>형상의 머리는 정금</a:t>
            </a:r>
            <a:r>
              <a:rPr lang="en-US" altLang="ko-KR" dirty="0"/>
              <a:t>, </a:t>
            </a:r>
            <a:r>
              <a:rPr lang="ko-KR" altLang="en-US" dirty="0"/>
              <a:t>가슴과 두 팔은 은</a:t>
            </a:r>
            <a:r>
              <a:rPr lang="en-US" altLang="ko-KR" dirty="0"/>
              <a:t>, </a:t>
            </a:r>
            <a:r>
              <a:rPr lang="ko-KR" altLang="en-US" dirty="0"/>
              <a:t>배와 두 넓적다리는 놋</a:t>
            </a:r>
            <a:r>
              <a:rPr lang="en-US" altLang="ko-KR" dirty="0"/>
              <a:t>, </a:t>
            </a:r>
            <a:r>
              <a:rPr lang="ko-KR" altLang="en-US" dirty="0"/>
              <a:t>그의 두 다리는 쇠</a:t>
            </a:r>
            <a:r>
              <a:rPr lang="en-US" altLang="ko-KR" dirty="0"/>
              <a:t>, </a:t>
            </a:r>
            <a:r>
              <a:rPr lang="ko-KR" altLang="en-US" dirty="0"/>
              <a:t>두 발은 얼마는 쇠</a:t>
            </a:r>
            <a:r>
              <a:rPr lang="en-US" altLang="ko-KR" dirty="0"/>
              <a:t>, </a:t>
            </a:r>
            <a:r>
              <a:rPr lang="ko-KR" altLang="en-US" dirty="0"/>
              <a:t>얼마는 </a:t>
            </a:r>
            <a:r>
              <a:rPr lang="ko-KR" altLang="en-US" dirty="0" smtClean="0"/>
              <a:t>진흙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pic>
        <p:nvPicPr>
          <p:cNvPr id="1026" name="Picture 2" descr="C:\Users\DongsooJung\Desktop\재림 그림\신상 사본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55" y="411510"/>
            <a:ext cx="1385174" cy="459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3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34-35. </a:t>
            </a:r>
            <a:r>
              <a:rPr lang="ko-KR" altLang="en-US" dirty="0"/>
              <a:t>손을 대지 아니하고 깎아 낸 돌이 그 형상을 치되 쇠와 진흙으로 된 그의 두 발을 쳐서 그것들을 산산조각 냄</a:t>
            </a:r>
            <a:r>
              <a:rPr lang="en-US" altLang="ko-KR" dirty="0"/>
              <a:t>. </a:t>
            </a:r>
            <a:r>
              <a:rPr lang="ko-KR" altLang="en-US" dirty="0"/>
              <a:t>쇠와 진흙과 놋과 은과 금이 다 산산조각 나서 여름 타작마당의 겨같이 되어 바람에 쓸려갔으며 그것들의 자리가 없어졌고 그 형상을 친 돌은 큰 산이 되어 온 땅을 채움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 smtClean="0"/>
              <a:t>38</a:t>
            </a:r>
            <a:r>
              <a:rPr lang="en-US" altLang="ko-KR" dirty="0"/>
              <a:t>. </a:t>
            </a:r>
            <a:r>
              <a:rPr lang="ko-KR" altLang="en-US" dirty="0" err="1"/>
              <a:t>느부갓네살</a:t>
            </a:r>
            <a:r>
              <a:rPr lang="ko-KR" altLang="en-US" dirty="0"/>
              <a:t> 왕은 금 머리</a:t>
            </a:r>
          </a:p>
          <a:p>
            <a:r>
              <a:rPr lang="en-US" altLang="ko-KR" dirty="0"/>
              <a:t>39. </a:t>
            </a:r>
            <a:r>
              <a:rPr lang="ko-KR" altLang="en-US" dirty="0"/>
              <a:t>바빌론 왕국보다 못한 다른 왕국</a:t>
            </a:r>
            <a:r>
              <a:rPr lang="en-US" altLang="ko-KR" dirty="0"/>
              <a:t>(</a:t>
            </a:r>
            <a:r>
              <a:rPr lang="ko-KR" altLang="en-US" dirty="0"/>
              <a:t>은 가슴</a:t>
            </a:r>
            <a:r>
              <a:rPr lang="en-US" altLang="ko-KR" dirty="0"/>
              <a:t>), </a:t>
            </a:r>
            <a:r>
              <a:rPr lang="ko-KR" altLang="en-US" dirty="0"/>
              <a:t>셋째로 또 다른 놋 왕국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3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40. </a:t>
            </a:r>
            <a:r>
              <a:rPr lang="ko-KR" altLang="en-US" dirty="0"/>
              <a:t>넷째 왕국은 쇠같이 강해서 모든 것을 산산조각 내고 상하게 함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44. </a:t>
            </a:r>
            <a:r>
              <a:rPr lang="ko-KR" altLang="en-US" dirty="0"/>
              <a:t>이 왕들의 시대에 하늘의 하나님께서 결코 멸망하지 않을 한 왕국을 세우심</a:t>
            </a:r>
            <a:r>
              <a:rPr lang="en-US" altLang="ko-KR" dirty="0"/>
              <a:t>. </a:t>
            </a:r>
            <a:r>
              <a:rPr lang="ko-KR" altLang="en-US" dirty="0"/>
              <a:t>그 왕국은 다른 백성에게 남겨지지 아니하며</a:t>
            </a:r>
            <a:r>
              <a:rPr lang="en-US" altLang="ko-KR" dirty="0"/>
              <a:t>(</a:t>
            </a:r>
            <a:r>
              <a:rPr lang="ko-KR" altLang="en-US" dirty="0"/>
              <a:t>유대인들의 왕국</a:t>
            </a:r>
            <a:r>
              <a:rPr lang="en-US" altLang="ko-KR" dirty="0"/>
              <a:t>), </a:t>
            </a:r>
            <a:r>
              <a:rPr lang="ko-KR" altLang="en-US" dirty="0"/>
              <a:t>이 모든 왕국들을 산산조각 내어 소멸시키고 영원히 섬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>
                <a:solidFill>
                  <a:srgbClr val="FF0000"/>
                </a:solidFill>
              </a:rPr>
              <a:t>하늘의 왕국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마태복음 총 </a:t>
            </a:r>
            <a:r>
              <a:rPr lang="en-US" altLang="ko-KR" dirty="0" smtClean="0"/>
              <a:t>32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>
                <a:solidFill>
                  <a:srgbClr val="7030A0"/>
                </a:solidFill>
              </a:rPr>
              <a:t>천국이 아니다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3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45</a:t>
            </a:r>
            <a:r>
              <a:rPr lang="en-US" altLang="ko-KR" dirty="0"/>
              <a:t>. </a:t>
            </a:r>
            <a:r>
              <a:rPr lang="ko-KR" altLang="en-US" dirty="0"/>
              <a:t>손을 대지 아니하고 산에서 깎아 낸 돌이 쇠와 놋과 진흙과 은과 금을 산산조각 내고 돌 왕국을 세움</a:t>
            </a:r>
            <a:r>
              <a:rPr lang="en-US" altLang="ko-KR" dirty="0"/>
              <a:t>. </a:t>
            </a:r>
            <a:r>
              <a:rPr lang="ko-KR" altLang="en-US" dirty="0"/>
              <a:t>이것은 이방 민족들을 심판하는 것이다</a:t>
            </a:r>
            <a:r>
              <a:rPr lang="en-US" altLang="ko-KR" dirty="0"/>
              <a:t>. </a:t>
            </a:r>
            <a:r>
              <a:rPr lang="ko-KR" altLang="en-US" dirty="0"/>
              <a:t>일격에 세상 왕국들을 부순다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메시아 왕국</a:t>
            </a:r>
            <a:endParaRPr lang="en-US" altLang="ko-KR" dirty="0" smtClean="0"/>
          </a:p>
          <a:p>
            <a:r>
              <a:rPr lang="ko-KR" altLang="en-US" dirty="0" smtClean="0"/>
              <a:t>천년왕국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205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42379" y="771550"/>
            <a:ext cx="7285716" cy="396044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</a:t>
            </a:r>
            <a:r>
              <a:rPr lang="ko-KR" altLang="en-US" dirty="0"/>
              <a:t>절</a:t>
            </a:r>
            <a:r>
              <a:rPr lang="en-US" altLang="ko-KR" dirty="0"/>
              <a:t>: 70</a:t>
            </a:r>
            <a:r>
              <a:rPr lang="ko-KR" altLang="en-US" dirty="0"/>
              <a:t>년 동안 예루살렘이 황폐하게 됨을 </a:t>
            </a:r>
            <a:r>
              <a:rPr lang="ko-KR" altLang="en-US" dirty="0" smtClean="0"/>
              <a:t>깨달음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 smtClean="0"/>
              <a:t>3-19</a:t>
            </a:r>
            <a:r>
              <a:rPr lang="ko-KR" altLang="en-US" dirty="0"/>
              <a:t>절</a:t>
            </a:r>
            <a:r>
              <a:rPr lang="en-US" altLang="ko-KR" dirty="0"/>
              <a:t>: </a:t>
            </a:r>
            <a:r>
              <a:rPr lang="ko-KR" altLang="en-US" dirty="0"/>
              <a:t>이스라엘을 위한 중보 기도</a:t>
            </a:r>
          </a:p>
          <a:p>
            <a:r>
              <a:rPr lang="en-US" altLang="ko-KR" dirty="0" smtClean="0"/>
              <a:t>20-27</a:t>
            </a:r>
            <a:r>
              <a:rPr lang="ko-KR" altLang="en-US" dirty="0"/>
              <a:t>절</a:t>
            </a:r>
            <a:r>
              <a:rPr lang="en-US" altLang="ko-KR" dirty="0"/>
              <a:t>: </a:t>
            </a:r>
            <a:r>
              <a:rPr lang="ko-KR" altLang="en-US" dirty="0" err="1" smtClean="0"/>
              <a:t>가브리엘을</a:t>
            </a:r>
            <a:r>
              <a:rPr lang="ko-KR" altLang="en-US" dirty="0" smtClean="0"/>
              <a:t> 통한 하나님의 </a:t>
            </a:r>
            <a:r>
              <a:rPr lang="ko-KR" altLang="en-US" dirty="0"/>
              <a:t>응답</a:t>
            </a:r>
          </a:p>
          <a:p>
            <a:r>
              <a:rPr lang="ko-KR" altLang="en-US" dirty="0"/>
              <a:t>유대인들을 위한 계획은 </a:t>
            </a:r>
            <a:r>
              <a:rPr lang="en-US" altLang="ko-KR" dirty="0"/>
              <a:t>70</a:t>
            </a:r>
            <a:r>
              <a:rPr lang="ko-KR" altLang="en-US" dirty="0"/>
              <a:t>년이 아니라 </a:t>
            </a:r>
            <a:r>
              <a:rPr lang="en-US" altLang="ko-KR" dirty="0"/>
              <a:t>70</a:t>
            </a:r>
            <a:r>
              <a:rPr lang="ko-KR" altLang="en-US" dirty="0" smtClean="0"/>
              <a:t>이레임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r>
              <a:rPr lang="ko-KR" altLang="en-US" dirty="0" smtClean="0"/>
              <a:t>주께서 </a:t>
            </a:r>
            <a:r>
              <a:rPr lang="ko-KR" altLang="en-US" dirty="0"/>
              <a:t>네 백성과 네 거룩한 도시에게 </a:t>
            </a:r>
            <a:r>
              <a:rPr lang="ko-KR" altLang="en-US" dirty="0">
                <a:solidFill>
                  <a:srgbClr val="7030A0"/>
                </a:solidFill>
              </a:rPr>
              <a:t>칠십 이레</a:t>
            </a:r>
            <a:r>
              <a:rPr lang="ko-KR" altLang="en-US" dirty="0"/>
              <a:t>를 </a:t>
            </a:r>
            <a:r>
              <a:rPr lang="ko-KR" altLang="en-US" dirty="0" err="1"/>
              <a:t>정하셨나니</a:t>
            </a:r>
            <a:r>
              <a:rPr lang="ko-KR" altLang="en-US" dirty="0"/>
              <a:t> 이것은 범법을 그치고 죄들을 끝내며 불법에 대하여 화해를 이루고 영존하는 의를 가져오며 환상과 대언을 봉인하고 또 지극히 거룩하신 이에게 기름을 붓고자 함이라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9:24</a:t>
            </a:r>
            <a:r>
              <a:rPr lang="en-US" altLang="ko-KR" dirty="0" smtClean="0"/>
              <a:t>).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9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58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25 </a:t>
            </a:r>
            <a:r>
              <a:rPr lang="ko-KR" altLang="en-US" dirty="0" smtClean="0"/>
              <a:t>그러므로 </a:t>
            </a:r>
            <a:r>
              <a:rPr lang="ko-KR" altLang="en-US" dirty="0"/>
              <a:t>알고 깨달을지니라</a:t>
            </a:r>
            <a:r>
              <a:rPr lang="en-US" altLang="ko-KR" dirty="0"/>
              <a:t>. </a:t>
            </a:r>
            <a:r>
              <a:rPr lang="ko-KR" altLang="en-US" dirty="0"/>
              <a:t>즉 예루살렘을 회복하고 건축하라는 명령이 나아가는 때로부터 통치자 메시아에 이르기까지 </a:t>
            </a:r>
            <a:r>
              <a:rPr lang="ko-KR" altLang="en-US" dirty="0">
                <a:solidFill>
                  <a:srgbClr val="0066CC"/>
                </a:solidFill>
              </a:rPr>
              <a:t>일곱 이레와 육십이 이레</a:t>
            </a:r>
            <a:r>
              <a:rPr lang="ko-KR" altLang="en-US" dirty="0"/>
              <a:t>가 있으리니 심지어 곤란한 때에 거리와 성벽이 다시 건축될 </a:t>
            </a:r>
            <a:r>
              <a:rPr lang="ko-KR" altLang="en-US" dirty="0" smtClean="0"/>
              <a:t>것이며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26 </a:t>
            </a:r>
            <a:r>
              <a:rPr lang="ko-KR" altLang="en-US" dirty="0" smtClean="0"/>
              <a:t>육십이 </a:t>
            </a:r>
            <a:r>
              <a:rPr lang="ko-KR" altLang="en-US" dirty="0"/>
              <a:t>이레 뒤에 메시아가 끊어질 터이나 자기를 위한 것은 아니니라</a:t>
            </a:r>
            <a:r>
              <a:rPr lang="en-US" altLang="ko-KR" dirty="0"/>
              <a:t>. </a:t>
            </a:r>
            <a:r>
              <a:rPr lang="ko-KR" altLang="en-US" dirty="0"/>
              <a:t>장차 임할 통치자의 백성이 그 도시와 그 성소를 파괴하려니와 그것의 끝에는 홍수가 있을 것이며 또 그 전쟁이 끝날 때까지 황폐하게 하는 것이 작정되었느니라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err="1" smtClean="0"/>
              <a:t>다니엘의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70 </a:t>
            </a:r>
            <a:r>
              <a:rPr lang="ko-KR" altLang="en-US" dirty="0" smtClean="0"/>
              <a:t>이레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58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27 </a:t>
            </a:r>
            <a:r>
              <a:rPr lang="ko-KR" altLang="en-US" dirty="0" smtClean="0"/>
              <a:t>그가 </a:t>
            </a:r>
            <a:r>
              <a:rPr lang="ko-KR" altLang="en-US" dirty="0"/>
              <a:t>많은 사람과 한 이레 동안 언약을 확정하리니 그가 그 이레의 한중간에 희생물과 </a:t>
            </a:r>
            <a:r>
              <a:rPr lang="ko-KR" altLang="en-US" dirty="0" err="1"/>
              <a:t>봉헌물을</a:t>
            </a:r>
            <a:r>
              <a:rPr lang="ko-KR" altLang="en-US" dirty="0"/>
              <a:t> 그치게 하며 또 가증한 것들로 뒤덮기 위하여 심지어 완전히 끝날 때까지 그것을 황폐하게 할 것이요</a:t>
            </a:r>
            <a:r>
              <a:rPr lang="en-US" altLang="ko-KR" dirty="0"/>
              <a:t>, </a:t>
            </a:r>
            <a:r>
              <a:rPr lang="ko-KR" altLang="en-US" dirty="0"/>
              <a:t>작정된 그것이 그 황폐한 곳에 쏟아지리라</a:t>
            </a:r>
            <a:r>
              <a:rPr lang="en-US" altLang="ko-KR" dirty="0"/>
              <a:t>, </a:t>
            </a:r>
            <a:r>
              <a:rPr lang="ko-KR" altLang="en-US" dirty="0"/>
              <a:t>하니라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err="1" smtClean="0"/>
              <a:t>다니엘의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70 </a:t>
            </a:r>
            <a:r>
              <a:rPr lang="ko-KR" altLang="en-US" dirty="0" smtClean="0"/>
              <a:t>이레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990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42379" y="771550"/>
            <a:ext cx="7357724" cy="396044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예루살렘 </a:t>
            </a:r>
            <a:r>
              <a:rPr lang="ko-KR" altLang="en-US" dirty="0"/>
              <a:t>회복과 건축에 대한 명령부터 통치자 메시아까지 </a:t>
            </a:r>
            <a:r>
              <a:rPr lang="en-US" altLang="ko-KR" dirty="0"/>
              <a:t>69 </a:t>
            </a:r>
            <a:r>
              <a:rPr lang="ko-KR" altLang="en-US" dirty="0"/>
              <a:t>이레</a:t>
            </a:r>
          </a:p>
          <a:p>
            <a:r>
              <a:rPr lang="en-US" altLang="ko-KR" dirty="0"/>
              <a:t>69</a:t>
            </a:r>
            <a:r>
              <a:rPr lang="ko-KR" altLang="en-US" dirty="0"/>
              <a:t>이레 이후 메시아가 </a:t>
            </a:r>
            <a:r>
              <a:rPr lang="ko-KR" altLang="en-US" dirty="0" smtClean="0"/>
              <a:t>끊어짐</a:t>
            </a:r>
            <a:r>
              <a:rPr lang="en-US" altLang="ko-KR" dirty="0" smtClean="0"/>
              <a:t>(</a:t>
            </a:r>
            <a:r>
              <a:rPr lang="ko-KR" altLang="en-US" dirty="0" smtClean="0"/>
              <a:t>자기를 위한 것은 아님</a:t>
            </a:r>
            <a:r>
              <a:rPr lang="en-US" altLang="ko-KR" dirty="0" smtClean="0"/>
              <a:t>, </a:t>
            </a:r>
            <a:r>
              <a:rPr lang="ko-KR" altLang="en-US" dirty="0" smtClean="0">
                <a:solidFill>
                  <a:srgbClr val="7030A0"/>
                </a:solidFill>
              </a:rPr>
              <a:t>개역성경 삭제</a:t>
            </a:r>
            <a:r>
              <a:rPr lang="en-US" altLang="ko-KR" dirty="0" smtClean="0"/>
              <a:t>). </a:t>
            </a:r>
            <a:endParaRPr lang="en-US" altLang="ko-KR" dirty="0"/>
          </a:p>
          <a:p>
            <a:r>
              <a:rPr lang="ko-KR" altLang="en-US" dirty="0"/>
              <a:t>장차 임할 통치자의 백성이 예루살렘과 성소를 파괴함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12:1; </a:t>
            </a:r>
            <a:r>
              <a:rPr lang="ko-KR" altLang="en-US" dirty="0"/>
              <a:t>마</a:t>
            </a:r>
            <a:r>
              <a:rPr lang="en-US" altLang="ko-KR" dirty="0"/>
              <a:t>24:21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/>
              <a:t>홍수가 있음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12:15-16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/>
              <a:t>황폐하게 하는 것이 작정됨</a:t>
            </a:r>
            <a:r>
              <a:rPr lang="en-US" altLang="ko-KR" dirty="0"/>
              <a:t>(</a:t>
            </a:r>
            <a:r>
              <a:rPr lang="ko-KR" altLang="en-US" dirty="0"/>
              <a:t>마</a:t>
            </a:r>
            <a:r>
              <a:rPr lang="en-US" altLang="ko-KR" dirty="0"/>
              <a:t>:24:15; </a:t>
            </a:r>
            <a:r>
              <a:rPr lang="ko-KR" altLang="en-US" dirty="0" err="1"/>
              <a:t>살후</a:t>
            </a:r>
            <a:r>
              <a:rPr lang="en-US" altLang="ko-KR" dirty="0"/>
              <a:t>2:3-4</a:t>
            </a:r>
            <a:r>
              <a:rPr lang="en-US" altLang="ko-KR" dirty="0" smtClean="0"/>
              <a:t>).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err="1" smtClean="0"/>
              <a:t>다니엘의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70 </a:t>
            </a:r>
            <a:r>
              <a:rPr lang="ko-KR" altLang="en-US" dirty="0" smtClean="0"/>
              <a:t>이레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58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70</a:t>
            </a:r>
            <a:r>
              <a:rPr lang="ko-KR" altLang="en-US" dirty="0" smtClean="0"/>
              <a:t>이레</a:t>
            </a:r>
            <a:r>
              <a:rPr lang="en-US" altLang="ko-KR" dirty="0" smtClean="0"/>
              <a:t>=490</a:t>
            </a:r>
            <a:r>
              <a:rPr lang="ko-KR" altLang="en-US" dirty="0" smtClean="0"/>
              <a:t>일</a:t>
            </a:r>
            <a:endParaRPr lang="en-US" altLang="ko-KR" dirty="0" smtClean="0"/>
          </a:p>
          <a:p>
            <a:r>
              <a:rPr lang="en-US" altLang="ko-KR" dirty="0" smtClean="0"/>
              <a:t>490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490</a:t>
            </a:r>
            <a:r>
              <a:rPr lang="ko-KR" altLang="en-US" dirty="0" smtClean="0"/>
              <a:t>주</a:t>
            </a:r>
            <a:r>
              <a:rPr lang="en-US" altLang="ko-KR" dirty="0" smtClean="0"/>
              <a:t>, 490</a:t>
            </a:r>
            <a:r>
              <a:rPr lang="ko-KR" altLang="en-US" dirty="0" smtClean="0"/>
              <a:t>달</a:t>
            </a:r>
            <a:r>
              <a:rPr lang="en-US" altLang="ko-KR" dirty="0" smtClean="0"/>
              <a:t>, 490</a:t>
            </a:r>
            <a:r>
              <a:rPr lang="ko-KR" altLang="en-US" dirty="0" smtClean="0"/>
              <a:t>년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이레 즉 </a:t>
            </a:r>
            <a:r>
              <a:rPr lang="en-US" altLang="ko-KR" dirty="0" smtClean="0"/>
              <a:t>7</a:t>
            </a:r>
            <a:r>
              <a:rPr lang="ko-KR" altLang="en-US" dirty="0" smtClean="0"/>
              <a:t>일은 </a:t>
            </a:r>
            <a:r>
              <a:rPr lang="en-US" altLang="ko-KR" dirty="0" smtClean="0"/>
              <a:t>7</a:t>
            </a:r>
            <a:r>
              <a:rPr lang="ko-KR" altLang="en-US" dirty="0"/>
              <a:t>년을 </a:t>
            </a:r>
            <a:r>
              <a:rPr lang="ko-KR" altLang="en-US" dirty="0" smtClean="0"/>
              <a:t>나타낸다</a:t>
            </a:r>
            <a:r>
              <a:rPr lang="en-US" altLang="ko-KR" dirty="0" smtClean="0"/>
              <a:t>(1</a:t>
            </a:r>
            <a:r>
              <a:rPr lang="ko-KR" altLang="en-US" dirty="0" smtClean="0"/>
              <a:t>일을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년으로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/>
              <a:t>하루를 </a:t>
            </a:r>
            <a:r>
              <a:rPr lang="en-US" altLang="ko-KR" dirty="0"/>
              <a:t>1</a:t>
            </a:r>
            <a:r>
              <a:rPr lang="ko-KR" altLang="en-US" dirty="0"/>
              <a:t>년으로 본 사례</a:t>
            </a:r>
            <a:r>
              <a:rPr lang="en-US" altLang="ko-KR" dirty="0"/>
              <a:t>: </a:t>
            </a:r>
            <a:r>
              <a:rPr lang="ko-KR" altLang="en-US" dirty="0"/>
              <a:t>민</a:t>
            </a:r>
            <a:r>
              <a:rPr lang="en-US" altLang="ko-KR" dirty="0"/>
              <a:t>14:34; </a:t>
            </a:r>
            <a:r>
              <a:rPr lang="ko-KR" altLang="en-US" dirty="0" smtClean="0"/>
              <a:t>겔</a:t>
            </a:r>
            <a:r>
              <a:rPr lang="en-US" altLang="ko-KR" dirty="0" smtClean="0"/>
              <a:t>4:5-6</a:t>
            </a:r>
            <a:endParaRPr lang="en-US" altLang="ko-KR" dirty="0"/>
          </a:p>
          <a:p>
            <a:r>
              <a:rPr lang="ko-KR" altLang="en-US" dirty="0" err="1" smtClean="0"/>
              <a:t>아닥사스다</a:t>
            </a:r>
            <a:r>
              <a:rPr lang="ko-KR" altLang="en-US" dirty="0" smtClean="0"/>
              <a:t> </a:t>
            </a:r>
            <a:r>
              <a:rPr lang="ko-KR" altLang="en-US" dirty="0"/>
              <a:t>왕의 예루살렘의 회복과 건축에 대한 명령</a:t>
            </a:r>
            <a:r>
              <a:rPr lang="en-US" altLang="ko-KR" dirty="0"/>
              <a:t>(</a:t>
            </a:r>
            <a:r>
              <a:rPr lang="ko-KR" altLang="en-US" dirty="0" err="1"/>
              <a:t>느</a:t>
            </a:r>
            <a:r>
              <a:rPr lang="en-US" altLang="ko-KR" dirty="0"/>
              <a:t>2:1-8): </a:t>
            </a:r>
            <a:r>
              <a:rPr lang="ko-KR" altLang="en-US" dirty="0"/>
              <a:t>주전 </a:t>
            </a:r>
            <a:r>
              <a:rPr lang="en-US" altLang="ko-KR" dirty="0" smtClean="0"/>
              <a:t>445</a:t>
            </a:r>
            <a:r>
              <a:rPr lang="ko-KR" altLang="en-US" dirty="0" smtClean="0"/>
              <a:t>년</a:t>
            </a:r>
            <a:endParaRPr lang="ko-KR" altLang="en-US" dirty="0"/>
          </a:p>
          <a:p>
            <a:r>
              <a:rPr lang="ko-KR" altLang="en-US" dirty="0"/>
              <a:t>메시아가 끊어지는 때</a:t>
            </a:r>
            <a:r>
              <a:rPr lang="en-US" altLang="ko-KR" dirty="0"/>
              <a:t>: </a:t>
            </a:r>
            <a:r>
              <a:rPr lang="ko-KR" altLang="en-US" dirty="0" err="1"/>
              <a:t>주후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r>
              <a:rPr lang="ko-KR" altLang="en-US" dirty="0"/>
              <a:t>년</a:t>
            </a:r>
            <a:r>
              <a:rPr lang="en-US" altLang="ko-KR" dirty="0"/>
              <a:t>, </a:t>
            </a:r>
            <a:r>
              <a:rPr lang="ko-KR" altLang="en-US" dirty="0"/>
              <a:t>총 </a:t>
            </a:r>
            <a:r>
              <a:rPr lang="en-US" altLang="ko-KR" dirty="0"/>
              <a:t>483</a:t>
            </a:r>
            <a:r>
              <a:rPr lang="ko-KR" altLang="en-US" dirty="0" smtClean="0"/>
              <a:t>년</a:t>
            </a:r>
            <a:r>
              <a:rPr lang="en-US" altLang="ko-KR" dirty="0" smtClean="0"/>
              <a:t>(</a:t>
            </a:r>
            <a:r>
              <a:rPr lang="ko-KR" altLang="en-US" dirty="0" smtClean="0"/>
              <a:t>유대인 달력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태양력으로는 </a:t>
            </a:r>
            <a:r>
              <a:rPr lang="en-US" altLang="ko-KR" dirty="0" smtClean="0"/>
              <a:t>476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06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장차 올 통치자가 </a:t>
            </a:r>
            <a:r>
              <a:rPr lang="ko-KR" altLang="en-US" dirty="0"/>
              <a:t>많은 사람과 한 이레 동안 언약을 </a:t>
            </a:r>
            <a:r>
              <a:rPr lang="ko-KR" altLang="en-US" dirty="0" smtClean="0"/>
              <a:t>확정함</a:t>
            </a:r>
            <a:r>
              <a:rPr lang="en-US" altLang="ko-KR" dirty="0" smtClean="0"/>
              <a:t>(9:27).</a:t>
            </a:r>
            <a:endParaRPr lang="en-US" altLang="ko-KR" dirty="0"/>
          </a:p>
          <a:p>
            <a:r>
              <a:rPr lang="ko-KR" altLang="en-US" dirty="0"/>
              <a:t>그 이레의 한 중간에 제물 드리는 것을 금함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황폐하게 하는 가증한 것이 성소에 세워짐</a:t>
            </a:r>
            <a:r>
              <a:rPr lang="en-US" altLang="ko-KR" dirty="0"/>
              <a:t>.</a:t>
            </a:r>
          </a:p>
          <a:p>
            <a:r>
              <a:rPr lang="ko-KR" altLang="en-US" dirty="0">
                <a:solidFill>
                  <a:srgbClr val="FF0000"/>
                </a:solidFill>
              </a:rPr>
              <a:t>메시아 이후 남은 것은 한 이레 즉 </a:t>
            </a:r>
            <a:r>
              <a:rPr lang="en-US" altLang="ko-KR" dirty="0">
                <a:solidFill>
                  <a:srgbClr val="FF0000"/>
                </a:solidFill>
              </a:rPr>
              <a:t>7</a:t>
            </a:r>
            <a:r>
              <a:rPr lang="ko-KR" altLang="en-US" dirty="0">
                <a:solidFill>
                  <a:srgbClr val="FF0000"/>
                </a:solidFill>
              </a:rPr>
              <a:t>년임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r>
              <a:rPr lang="ko-KR" altLang="en-US" dirty="0"/>
              <a:t>유대인들을 향한 </a:t>
            </a:r>
            <a:r>
              <a:rPr lang="en-US" altLang="ko-KR" dirty="0"/>
              <a:t>7</a:t>
            </a:r>
            <a:r>
              <a:rPr lang="ko-KR" altLang="en-US" dirty="0"/>
              <a:t>년 </a:t>
            </a:r>
            <a:r>
              <a:rPr lang="ko-KR" altLang="en-US" dirty="0" err="1"/>
              <a:t>환난기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12:1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49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ko-KR" altLang="en-US" dirty="0" err="1" smtClean="0"/>
              <a:t>다니엘의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70</a:t>
            </a:r>
            <a:r>
              <a:rPr lang="ko-KR" altLang="en-US" dirty="0" smtClean="0"/>
              <a:t>째 이레</a:t>
            </a:r>
            <a:r>
              <a:rPr lang="en-US" altLang="ko-KR" dirty="0" smtClean="0"/>
              <a:t>(9:27)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268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50</a:t>
            </a:fld>
            <a:endParaRPr lang="ko-KR" altLang="en-US" dirty="0"/>
          </a:p>
        </p:txBody>
      </p:sp>
      <p:pic>
        <p:nvPicPr>
          <p:cNvPr id="35842" name="Picture 2" descr="C:\Users\DongsooJung\Desktop\재림 그림\다니엘의 70이레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3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/>
              <a:t>이스라엘의 </a:t>
            </a:r>
            <a:r>
              <a:rPr lang="ko-KR" altLang="en-US" dirty="0" smtClean="0"/>
              <a:t>바빌론 포로 </a:t>
            </a:r>
            <a:r>
              <a:rPr lang="ko-KR" altLang="en-US" dirty="0"/>
              <a:t>생활 </a:t>
            </a:r>
            <a:r>
              <a:rPr lang="en-US" altLang="ko-KR" dirty="0"/>
              <a:t>70</a:t>
            </a:r>
            <a:r>
              <a:rPr lang="ko-KR" altLang="en-US" dirty="0"/>
              <a:t>년</a:t>
            </a:r>
            <a:r>
              <a:rPr lang="en-US" altLang="ko-KR" dirty="0"/>
              <a:t>, BC 606-536</a:t>
            </a:r>
            <a:r>
              <a:rPr lang="ko-KR" altLang="en-US" dirty="0"/>
              <a:t>년</a:t>
            </a:r>
          </a:p>
          <a:p>
            <a:r>
              <a:rPr lang="ko-KR" altLang="en-US" dirty="0" err="1"/>
              <a:t>다니엘이</a:t>
            </a:r>
            <a:r>
              <a:rPr lang="ko-KR" altLang="en-US" dirty="0"/>
              <a:t> </a:t>
            </a:r>
            <a:r>
              <a:rPr lang="ko-KR" altLang="en-US" dirty="0" err="1"/>
              <a:t>예레미야서를</a:t>
            </a:r>
            <a:r>
              <a:rPr lang="ko-KR" altLang="en-US" dirty="0"/>
              <a:t> 통해 그 기간이 </a:t>
            </a:r>
            <a:r>
              <a:rPr lang="en-US" altLang="ko-KR" dirty="0"/>
              <a:t>70</a:t>
            </a:r>
            <a:r>
              <a:rPr lang="ko-KR" altLang="en-US" dirty="0"/>
              <a:t>년임을 알게 됨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9:2, 16-19).</a:t>
            </a:r>
          </a:p>
          <a:p>
            <a:pPr lvl="1"/>
            <a:r>
              <a:rPr lang="ko-KR" altLang="en-US" dirty="0" err="1" smtClean="0"/>
              <a:t>고레스의</a:t>
            </a:r>
            <a:r>
              <a:rPr lang="ko-KR" altLang="en-US" dirty="0" smtClean="0"/>
              <a:t> </a:t>
            </a:r>
            <a:r>
              <a:rPr lang="ko-KR" altLang="en-US" dirty="0"/>
              <a:t>칙령</a:t>
            </a:r>
            <a:r>
              <a:rPr lang="en-US" altLang="ko-KR" dirty="0"/>
              <a:t>(</a:t>
            </a:r>
            <a:r>
              <a:rPr lang="ko-KR" altLang="en-US" dirty="0"/>
              <a:t>제</a:t>
            </a:r>
            <a:r>
              <a:rPr lang="en-US" altLang="ko-KR" dirty="0"/>
              <a:t>1</a:t>
            </a:r>
            <a:r>
              <a:rPr lang="ko-KR" altLang="en-US" dirty="0"/>
              <a:t>년</a:t>
            </a:r>
            <a:r>
              <a:rPr lang="en-US" altLang="ko-KR" dirty="0"/>
              <a:t>), BC 536</a:t>
            </a:r>
            <a:r>
              <a:rPr lang="ko-KR" altLang="en-US" dirty="0"/>
              <a:t>년</a:t>
            </a:r>
            <a:r>
              <a:rPr lang="en-US" altLang="ko-KR" dirty="0"/>
              <a:t>, </a:t>
            </a:r>
            <a:r>
              <a:rPr lang="ko-KR" altLang="en-US" dirty="0"/>
              <a:t>성전을 건축하라</a:t>
            </a:r>
            <a:r>
              <a:rPr lang="en-US" altLang="ko-KR" dirty="0"/>
              <a:t>(</a:t>
            </a:r>
            <a:r>
              <a:rPr lang="ko-KR" altLang="en-US" dirty="0"/>
              <a:t>대하</a:t>
            </a:r>
            <a:r>
              <a:rPr lang="en-US" altLang="ko-KR" dirty="0"/>
              <a:t>36:22-23; </a:t>
            </a:r>
            <a:r>
              <a:rPr lang="ko-KR" altLang="en-US" dirty="0" err="1"/>
              <a:t>스</a:t>
            </a:r>
            <a:r>
              <a:rPr lang="en-US" altLang="ko-KR" dirty="0"/>
              <a:t>1:1-6; 5:13-17)</a:t>
            </a:r>
          </a:p>
          <a:p>
            <a:pPr lvl="1"/>
            <a:r>
              <a:rPr lang="ko-KR" altLang="en-US" dirty="0" err="1" smtClean="0"/>
              <a:t>다리오의</a:t>
            </a:r>
            <a:r>
              <a:rPr lang="ko-KR" altLang="en-US" dirty="0" smtClean="0"/>
              <a:t> </a:t>
            </a:r>
            <a:r>
              <a:rPr lang="ko-KR" altLang="en-US" dirty="0"/>
              <a:t>칙령</a:t>
            </a:r>
            <a:r>
              <a:rPr lang="en-US" altLang="ko-KR" dirty="0"/>
              <a:t>(</a:t>
            </a: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년</a:t>
            </a:r>
            <a:r>
              <a:rPr lang="en-US" altLang="ko-KR" dirty="0"/>
              <a:t>), BC 519</a:t>
            </a:r>
            <a:r>
              <a:rPr lang="ko-KR" altLang="en-US" dirty="0"/>
              <a:t>년</a:t>
            </a:r>
            <a:r>
              <a:rPr lang="en-US" altLang="ko-KR" dirty="0"/>
              <a:t>, </a:t>
            </a:r>
            <a:r>
              <a:rPr lang="ko-KR" altLang="en-US" dirty="0"/>
              <a:t>성전 건축을 완성하라</a:t>
            </a:r>
            <a:r>
              <a:rPr lang="en-US" altLang="ko-KR" dirty="0"/>
              <a:t>(</a:t>
            </a:r>
            <a:r>
              <a:rPr lang="ko-KR" altLang="en-US" dirty="0" err="1"/>
              <a:t>스</a:t>
            </a:r>
            <a:r>
              <a:rPr lang="en-US" altLang="ko-KR" dirty="0"/>
              <a:t>4:24; 6:1-12)</a:t>
            </a:r>
          </a:p>
          <a:p>
            <a:pPr lvl="1"/>
            <a:r>
              <a:rPr lang="ko-KR" altLang="en-US" dirty="0" err="1" smtClean="0"/>
              <a:t>아닥사스다의</a:t>
            </a:r>
            <a:r>
              <a:rPr lang="ko-KR" altLang="en-US" dirty="0" smtClean="0"/>
              <a:t> </a:t>
            </a:r>
            <a:r>
              <a:rPr lang="ko-KR" altLang="en-US" dirty="0"/>
              <a:t>칙령</a:t>
            </a:r>
            <a:r>
              <a:rPr lang="en-US" altLang="ko-KR" dirty="0"/>
              <a:t>(</a:t>
            </a:r>
            <a:r>
              <a:rPr lang="ko-KR" altLang="en-US" dirty="0"/>
              <a:t>제</a:t>
            </a:r>
            <a:r>
              <a:rPr lang="en-US" altLang="ko-KR" dirty="0"/>
              <a:t>7</a:t>
            </a:r>
            <a:r>
              <a:rPr lang="ko-KR" altLang="en-US" dirty="0"/>
              <a:t>년</a:t>
            </a:r>
            <a:r>
              <a:rPr lang="en-US" altLang="ko-KR" dirty="0"/>
              <a:t>), BC ?, </a:t>
            </a:r>
            <a:r>
              <a:rPr lang="ko-KR" altLang="en-US" dirty="0"/>
              <a:t>성전을 아름답게 치장하라</a:t>
            </a:r>
            <a:r>
              <a:rPr lang="en-US" altLang="ko-KR" dirty="0"/>
              <a:t>(</a:t>
            </a:r>
            <a:r>
              <a:rPr lang="ko-KR" altLang="en-US" dirty="0" err="1"/>
              <a:t>스</a:t>
            </a:r>
            <a:r>
              <a:rPr lang="en-US" altLang="ko-KR" dirty="0"/>
              <a:t>7:7-28)</a:t>
            </a:r>
          </a:p>
          <a:p>
            <a:pPr lvl="1"/>
            <a:r>
              <a:rPr lang="ko-KR" altLang="en-US" dirty="0" err="1" smtClean="0"/>
              <a:t>아닥사스다의</a:t>
            </a:r>
            <a:r>
              <a:rPr lang="ko-KR" altLang="en-US" dirty="0" smtClean="0"/>
              <a:t> </a:t>
            </a:r>
            <a:r>
              <a:rPr lang="ko-KR" altLang="en-US" dirty="0"/>
              <a:t>칙령</a:t>
            </a:r>
            <a:r>
              <a:rPr lang="en-US" altLang="ko-KR" dirty="0"/>
              <a:t>(</a:t>
            </a:r>
            <a:r>
              <a:rPr lang="ko-KR" altLang="en-US" dirty="0"/>
              <a:t>제</a:t>
            </a:r>
            <a:r>
              <a:rPr lang="en-US" altLang="ko-KR" dirty="0"/>
              <a:t>20</a:t>
            </a:r>
            <a:r>
              <a:rPr lang="ko-KR" altLang="en-US" dirty="0"/>
              <a:t>년</a:t>
            </a:r>
            <a:r>
              <a:rPr lang="en-US" altLang="ko-KR" dirty="0"/>
              <a:t>), BC ?, </a:t>
            </a:r>
            <a:r>
              <a:rPr lang="ko-KR" altLang="en-US" dirty="0"/>
              <a:t>예루살렘과 그 도시의 성벽을 지으라</a:t>
            </a:r>
            <a:r>
              <a:rPr lang="en-US" altLang="ko-KR" dirty="0"/>
              <a:t>(</a:t>
            </a:r>
            <a:r>
              <a:rPr lang="ko-KR" altLang="en-US" dirty="0" err="1"/>
              <a:t>느</a:t>
            </a:r>
            <a:r>
              <a:rPr lang="en-US" altLang="ko-KR" dirty="0"/>
              <a:t>2:1-8, 13, 17)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028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아닥사스다의</a:t>
            </a:r>
            <a:r>
              <a:rPr lang="ko-KR" altLang="en-US" dirty="0"/>
              <a:t> 칙령</a:t>
            </a:r>
            <a:r>
              <a:rPr lang="en-US" altLang="ko-KR" dirty="0"/>
              <a:t>(</a:t>
            </a:r>
            <a:r>
              <a:rPr lang="ko-KR" altLang="en-US" dirty="0"/>
              <a:t>제</a:t>
            </a:r>
            <a:r>
              <a:rPr lang="en-US" altLang="ko-KR" dirty="0"/>
              <a:t>20</a:t>
            </a:r>
            <a:r>
              <a:rPr lang="ko-KR" altLang="en-US" dirty="0"/>
              <a:t>년</a:t>
            </a:r>
            <a:r>
              <a:rPr lang="en-US" altLang="ko-KR" dirty="0"/>
              <a:t>)</a:t>
            </a:r>
            <a:r>
              <a:rPr lang="ko-KR" altLang="en-US" dirty="0"/>
              <a:t>만이 예루살렘과 그 도시의 거리와 성벽을 지으라는 것으로 </a:t>
            </a:r>
            <a:r>
              <a:rPr lang="ko-KR" altLang="en-US" dirty="0" smtClean="0"/>
              <a:t>이해됨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역사적으로 </a:t>
            </a:r>
            <a:r>
              <a:rPr lang="ko-KR" altLang="en-US" dirty="0"/>
              <a:t>이 </a:t>
            </a:r>
            <a:r>
              <a:rPr lang="ko-KR" altLang="en-US" dirty="0" err="1"/>
              <a:t>아닥사스다는</a:t>
            </a:r>
            <a:r>
              <a:rPr lang="ko-KR" altLang="en-US" dirty="0"/>
              <a:t>  </a:t>
            </a:r>
            <a:r>
              <a:rPr lang="en-US" altLang="ko-KR" dirty="0" err="1"/>
              <a:t>Artaxerxes</a:t>
            </a:r>
            <a:r>
              <a:rPr lang="en-US" altLang="ko-KR" dirty="0"/>
              <a:t> </a:t>
            </a:r>
            <a:r>
              <a:rPr lang="en-US" altLang="ko-KR" dirty="0" err="1"/>
              <a:t>Longimanus</a:t>
            </a:r>
            <a:r>
              <a:rPr lang="en-US" altLang="ko-KR" dirty="0"/>
              <a:t>(BC 465-422), </a:t>
            </a:r>
            <a:r>
              <a:rPr lang="ko-KR" altLang="en-US" dirty="0" err="1"/>
              <a:t>알타적시스</a:t>
            </a:r>
            <a:r>
              <a:rPr lang="ko-KR" altLang="en-US" dirty="0"/>
              <a:t> </a:t>
            </a:r>
            <a:r>
              <a:rPr lang="ko-KR" altLang="en-US" dirty="0" err="1" smtClean="0"/>
              <a:t>롱기마누스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아르타크세르크세스</a:t>
            </a:r>
            <a:endParaRPr lang="ko-KR" altLang="en-US" dirty="0"/>
          </a:p>
          <a:p>
            <a:r>
              <a:rPr lang="ko-KR" altLang="en-US" dirty="0" smtClean="0"/>
              <a:t>그리스도의 </a:t>
            </a:r>
            <a:r>
              <a:rPr lang="ko-KR" altLang="en-US" dirty="0"/>
              <a:t>출생 및 </a:t>
            </a:r>
            <a:r>
              <a:rPr lang="ko-KR" altLang="en-US" dirty="0" err="1"/>
              <a:t>공생애</a:t>
            </a:r>
            <a:r>
              <a:rPr lang="ko-KR" altLang="en-US" dirty="0"/>
              <a:t> 그리고 십자가 사역</a:t>
            </a:r>
            <a:r>
              <a:rPr lang="en-US" altLang="ko-KR" dirty="0"/>
              <a:t>: BC 4, AD 26, AD 30</a:t>
            </a:r>
            <a:r>
              <a:rPr lang="ko-KR" altLang="en-US" dirty="0"/>
              <a:t>년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028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err="1"/>
              <a:t>로버트</a:t>
            </a:r>
            <a:r>
              <a:rPr lang="ko-KR" altLang="en-US" dirty="0"/>
              <a:t> </a:t>
            </a:r>
            <a:r>
              <a:rPr lang="ko-KR" altLang="en-US" dirty="0" err="1"/>
              <a:t>앤더슨</a:t>
            </a:r>
            <a:r>
              <a:rPr lang="en-US" altLang="ko-KR" dirty="0"/>
              <a:t>(Robert Anderson), Coming Prince</a:t>
            </a:r>
          </a:p>
          <a:p>
            <a:r>
              <a:rPr lang="en-US" altLang="ko-KR" dirty="0"/>
              <a:t>1</a:t>
            </a:r>
            <a:r>
              <a:rPr lang="ko-KR" altLang="en-US" dirty="0"/>
              <a:t>년은 </a:t>
            </a:r>
            <a:r>
              <a:rPr lang="en-US" altLang="ko-KR" dirty="0"/>
              <a:t>360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483</a:t>
            </a:r>
            <a:r>
              <a:rPr lang="ko-KR" altLang="en-US" dirty="0"/>
              <a:t>년</a:t>
            </a:r>
            <a:r>
              <a:rPr lang="en-US" altLang="ko-KR" dirty="0"/>
              <a:t>=173,880</a:t>
            </a:r>
            <a:r>
              <a:rPr lang="ko-KR" altLang="en-US" dirty="0"/>
              <a:t>일</a:t>
            </a:r>
            <a:r>
              <a:rPr lang="en-US" altLang="ko-KR" dirty="0"/>
              <a:t>, </a:t>
            </a:r>
            <a:r>
              <a:rPr lang="ko-KR" altLang="en-US" dirty="0"/>
              <a:t>태양력으로 </a:t>
            </a:r>
            <a:r>
              <a:rPr lang="en-US" altLang="ko-KR" dirty="0"/>
              <a:t>476</a:t>
            </a:r>
            <a:r>
              <a:rPr lang="ko-KR" altLang="en-US" dirty="0"/>
              <a:t>년</a:t>
            </a:r>
          </a:p>
          <a:p>
            <a:r>
              <a:rPr lang="en-US" altLang="ko-KR" dirty="0" smtClean="0"/>
              <a:t>BC </a:t>
            </a:r>
            <a:r>
              <a:rPr lang="en-US" altLang="ko-KR" dirty="0"/>
              <a:t>445</a:t>
            </a:r>
            <a:r>
              <a:rPr lang="ko-KR" altLang="en-US" dirty="0"/>
              <a:t>년 </a:t>
            </a:r>
            <a:r>
              <a:rPr lang="ko-KR" altLang="en-US" dirty="0" err="1"/>
              <a:t>니산</a:t>
            </a:r>
            <a:r>
              <a:rPr lang="ko-KR" altLang="en-US" dirty="0"/>
              <a:t> 월 </a:t>
            </a:r>
            <a:r>
              <a:rPr lang="en-US" altLang="ko-KR" dirty="0"/>
              <a:t>1</a:t>
            </a:r>
            <a:r>
              <a:rPr lang="ko-KR" altLang="en-US" dirty="0"/>
              <a:t>일</a:t>
            </a:r>
            <a:r>
              <a:rPr lang="en-US" altLang="ko-KR" dirty="0"/>
              <a:t>(3</a:t>
            </a:r>
            <a:r>
              <a:rPr lang="ko-KR" altLang="en-US" dirty="0"/>
              <a:t>월 </a:t>
            </a:r>
            <a:r>
              <a:rPr lang="en-US" altLang="ko-KR" dirty="0"/>
              <a:t>14</a:t>
            </a:r>
            <a:r>
              <a:rPr lang="ko-KR" altLang="en-US" dirty="0"/>
              <a:t>일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AD 32</a:t>
            </a:r>
            <a:r>
              <a:rPr lang="ko-KR" altLang="en-US" dirty="0"/>
              <a:t>년 </a:t>
            </a:r>
            <a:r>
              <a:rPr lang="ko-KR" altLang="en-US" dirty="0" err="1"/>
              <a:t>니산</a:t>
            </a:r>
            <a:r>
              <a:rPr lang="ko-KR" altLang="en-US" dirty="0"/>
              <a:t> 월 </a:t>
            </a:r>
            <a:r>
              <a:rPr lang="en-US" altLang="ko-KR" dirty="0"/>
              <a:t>10</a:t>
            </a:r>
            <a:r>
              <a:rPr lang="ko-KR" altLang="en-US" dirty="0"/>
              <a:t>일</a:t>
            </a:r>
            <a:r>
              <a:rPr lang="en-US" altLang="ko-KR" dirty="0"/>
              <a:t>(4</a:t>
            </a:r>
            <a:r>
              <a:rPr lang="ko-KR" altLang="en-US" dirty="0"/>
              <a:t>월 </a:t>
            </a:r>
            <a:r>
              <a:rPr lang="en-US" altLang="ko-KR" dirty="0"/>
              <a:t>6</a:t>
            </a:r>
            <a:r>
              <a:rPr lang="ko-KR" altLang="en-US" dirty="0"/>
              <a:t>일</a:t>
            </a:r>
            <a:r>
              <a:rPr lang="en-US" altLang="ko-KR" dirty="0"/>
              <a:t>) </a:t>
            </a:r>
            <a:r>
              <a:rPr lang="ko-KR" altLang="en-US" dirty="0"/>
              <a:t>예루살렘 입성</a:t>
            </a:r>
          </a:p>
          <a:p>
            <a:r>
              <a:rPr lang="en-US" altLang="ko-KR" dirty="0"/>
              <a:t>476</a:t>
            </a:r>
            <a:r>
              <a:rPr lang="ko-KR" altLang="en-US" dirty="0"/>
              <a:t>년</a:t>
            </a:r>
            <a:r>
              <a:rPr lang="en-US" altLang="ko-KR" dirty="0"/>
              <a:t>+24</a:t>
            </a:r>
            <a:r>
              <a:rPr lang="ko-KR" altLang="en-US" dirty="0"/>
              <a:t>일</a:t>
            </a:r>
          </a:p>
          <a:p>
            <a:pPr lvl="1"/>
            <a:r>
              <a:rPr lang="en-US" altLang="ko-KR" dirty="0" smtClean="0"/>
              <a:t>476*365=173,740</a:t>
            </a:r>
            <a:r>
              <a:rPr lang="ko-KR" altLang="en-US" dirty="0"/>
              <a:t>일</a:t>
            </a:r>
          </a:p>
          <a:p>
            <a:pPr lvl="1"/>
            <a:r>
              <a:rPr lang="en-US" altLang="ko-KR" dirty="0"/>
              <a:t>3</a:t>
            </a:r>
            <a:r>
              <a:rPr lang="ko-KR" altLang="en-US" dirty="0"/>
              <a:t>월 </a:t>
            </a:r>
            <a:r>
              <a:rPr lang="en-US" altLang="ko-KR" dirty="0"/>
              <a:t>14</a:t>
            </a:r>
            <a:r>
              <a:rPr lang="ko-KR" altLang="en-US" dirty="0"/>
              <a:t>일부터 </a:t>
            </a:r>
            <a:r>
              <a:rPr lang="en-US" altLang="ko-KR" dirty="0"/>
              <a:t>4</a:t>
            </a:r>
            <a:r>
              <a:rPr lang="ko-KR" altLang="en-US" dirty="0"/>
              <a:t>월 </a:t>
            </a:r>
            <a:r>
              <a:rPr lang="en-US" altLang="ko-KR" dirty="0"/>
              <a:t>6</a:t>
            </a:r>
            <a:r>
              <a:rPr lang="ko-KR" altLang="en-US" dirty="0"/>
              <a:t>일</a:t>
            </a:r>
            <a:r>
              <a:rPr lang="en-US" altLang="ko-KR" dirty="0"/>
              <a:t>=24</a:t>
            </a:r>
            <a:r>
              <a:rPr lang="ko-KR" altLang="en-US" dirty="0"/>
              <a:t>일</a:t>
            </a:r>
          </a:p>
          <a:p>
            <a:pPr lvl="1"/>
            <a:r>
              <a:rPr lang="ko-KR" altLang="en-US" dirty="0"/>
              <a:t>윤년 </a:t>
            </a:r>
            <a:r>
              <a:rPr lang="en-US" altLang="ko-KR" dirty="0"/>
              <a:t>116</a:t>
            </a:r>
            <a:r>
              <a:rPr lang="ko-KR" altLang="en-US" dirty="0"/>
              <a:t>일 </a:t>
            </a:r>
          </a:p>
          <a:p>
            <a:r>
              <a:rPr lang="ko-KR" altLang="en-US" dirty="0" smtClean="0"/>
              <a:t>총 </a:t>
            </a:r>
            <a:r>
              <a:rPr lang="en-US" altLang="ko-KR" dirty="0" smtClean="0"/>
              <a:t>173,880</a:t>
            </a:r>
            <a:r>
              <a:rPr lang="ko-KR" altLang="en-US" dirty="0"/>
              <a:t>일</a:t>
            </a:r>
            <a:r>
              <a:rPr lang="en-US" altLang="ko-KR" dirty="0"/>
              <a:t>(Chuck </a:t>
            </a:r>
            <a:r>
              <a:rPr lang="en-US" altLang="ko-KR" dirty="0" err="1"/>
              <a:t>Missler</a:t>
            </a:r>
            <a:r>
              <a:rPr lang="en-US" altLang="ko-KR" dirty="0"/>
              <a:t>, endtimepilgrim.org)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028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해롤드</a:t>
            </a:r>
            <a:r>
              <a:rPr lang="ko-KR" altLang="en-US" dirty="0"/>
              <a:t> </a:t>
            </a:r>
            <a:r>
              <a:rPr lang="ko-KR" altLang="en-US" dirty="0" err="1"/>
              <a:t>회너</a:t>
            </a:r>
            <a:r>
              <a:rPr lang="en-US" altLang="ko-KR" dirty="0"/>
              <a:t>(Harold W. </a:t>
            </a:r>
            <a:r>
              <a:rPr lang="en-US" altLang="ko-KR" dirty="0" err="1"/>
              <a:t>Hoehner</a:t>
            </a:r>
            <a:r>
              <a:rPr lang="en-US" altLang="ko-KR" dirty="0" smtClean="0"/>
              <a:t>) </a:t>
            </a:r>
            <a:r>
              <a:rPr lang="en-US" altLang="ko-KR" dirty="0"/>
              <a:t>Chronological Aspects of The Life of Christ</a:t>
            </a:r>
          </a:p>
          <a:p>
            <a:pPr lvl="1"/>
            <a:r>
              <a:rPr lang="en-US" altLang="ko-KR" dirty="0"/>
              <a:t>BC 444 - AD 33 </a:t>
            </a:r>
          </a:p>
          <a:p>
            <a:r>
              <a:rPr lang="ko-KR" altLang="en-US" dirty="0" err="1" smtClean="0"/>
              <a:t>클라렌스</a:t>
            </a:r>
            <a:r>
              <a:rPr lang="ko-KR" altLang="en-US" dirty="0" smtClean="0"/>
              <a:t> </a:t>
            </a:r>
            <a:r>
              <a:rPr lang="ko-KR" altLang="en-US" dirty="0" err="1"/>
              <a:t>라킨</a:t>
            </a:r>
            <a:r>
              <a:rPr lang="en-US" altLang="ko-KR" dirty="0"/>
              <a:t>(Clarence Larkin</a:t>
            </a:r>
            <a:r>
              <a:rPr lang="en-US" altLang="ko-KR" dirty="0" smtClean="0"/>
              <a:t>) Dispensational </a:t>
            </a:r>
            <a:r>
              <a:rPr lang="en-US" altLang="ko-KR" dirty="0"/>
              <a:t>Truth</a:t>
            </a:r>
          </a:p>
          <a:p>
            <a:pPr lvl="1"/>
            <a:r>
              <a:rPr lang="en-US" altLang="ko-KR" dirty="0"/>
              <a:t>BC 445 - AD 30</a:t>
            </a:r>
          </a:p>
          <a:p>
            <a:r>
              <a:rPr lang="ko-KR" altLang="en-US" dirty="0" err="1" smtClean="0"/>
              <a:t>플로이드</a:t>
            </a:r>
            <a:r>
              <a:rPr lang="ko-KR" altLang="en-US" dirty="0" smtClean="0"/>
              <a:t> </a:t>
            </a:r>
            <a:r>
              <a:rPr lang="ko-KR" altLang="en-US" dirty="0" err="1"/>
              <a:t>존즈</a:t>
            </a:r>
            <a:r>
              <a:rPr lang="en-US" altLang="ko-KR" dirty="0"/>
              <a:t>(Floyd Jones</a:t>
            </a:r>
            <a:r>
              <a:rPr lang="en-US" altLang="ko-KR" dirty="0" smtClean="0"/>
              <a:t>), The </a:t>
            </a:r>
            <a:r>
              <a:rPr lang="en-US" altLang="ko-KR" dirty="0"/>
              <a:t>Chronology of The Old Testament</a:t>
            </a:r>
          </a:p>
          <a:p>
            <a:pPr lvl="1"/>
            <a:r>
              <a:rPr lang="en-US" altLang="ko-KR" dirty="0"/>
              <a:t>BC 454 - AD 30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66CC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09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하나님의 </a:t>
            </a:r>
            <a:r>
              <a:rPr lang="ko-KR" altLang="en-US" dirty="0" smtClean="0"/>
              <a:t>계획</a:t>
            </a:r>
            <a:r>
              <a:rPr lang="en-US" altLang="ko-KR" dirty="0" smtClean="0"/>
              <a:t>: </a:t>
            </a:r>
            <a:r>
              <a:rPr lang="ko-KR" altLang="en-US" dirty="0" smtClean="0"/>
              <a:t>그리스도의 </a:t>
            </a:r>
            <a:r>
              <a:rPr lang="ko-KR" altLang="en-US" dirty="0"/>
              <a:t>출생에 대해 아무도 모르게 하셨다</a:t>
            </a:r>
            <a:r>
              <a:rPr lang="en-US" altLang="ko-KR" dirty="0"/>
              <a:t>. </a:t>
            </a:r>
          </a:p>
          <a:p>
            <a:r>
              <a:rPr lang="ko-KR" altLang="en-US" dirty="0" err="1" smtClean="0"/>
              <a:t>아닥사스다의</a:t>
            </a:r>
            <a:r>
              <a:rPr lang="ko-KR" altLang="en-US" dirty="0" smtClean="0"/>
              <a:t> </a:t>
            </a:r>
            <a:r>
              <a:rPr lang="ko-KR" altLang="en-US" dirty="0"/>
              <a:t>즉위</a:t>
            </a:r>
            <a:r>
              <a:rPr lang="en-US" altLang="ko-KR" dirty="0"/>
              <a:t>: BC 473</a:t>
            </a:r>
            <a:r>
              <a:rPr lang="ko-KR" altLang="en-US" dirty="0"/>
              <a:t>년 공동 왕위</a:t>
            </a:r>
            <a:r>
              <a:rPr lang="en-US" altLang="ko-KR" dirty="0"/>
              <a:t>(Co-Rex), BC 464</a:t>
            </a:r>
            <a:r>
              <a:rPr lang="ko-KR" altLang="en-US" dirty="0"/>
              <a:t>년 홀로 왕이 됨</a:t>
            </a:r>
            <a:r>
              <a:rPr lang="en-US" altLang="ko-KR" dirty="0"/>
              <a:t>(Sole-Rex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아버지 </a:t>
            </a:r>
            <a:r>
              <a:rPr lang="en-US" altLang="ko-KR" dirty="0"/>
              <a:t>Xerxes, </a:t>
            </a:r>
            <a:r>
              <a:rPr lang="ko-KR" altLang="en-US" dirty="0" err="1"/>
              <a:t>크세르크세스</a:t>
            </a:r>
            <a:endParaRPr lang="ko-KR" altLang="en-US" dirty="0"/>
          </a:p>
          <a:p>
            <a:r>
              <a:rPr lang="ko-KR" altLang="en-US" dirty="0" smtClean="0"/>
              <a:t>어느 </a:t>
            </a:r>
            <a:r>
              <a:rPr lang="ko-KR" altLang="en-US" dirty="0"/>
              <a:t>것을 기준으로 즉위 </a:t>
            </a:r>
            <a:r>
              <a:rPr lang="en-US" altLang="ko-KR" dirty="0"/>
              <a:t>20</a:t>
            </a:r>
            <a:r>
              <a:rPr lang="ko-KR" altLang="en-US" dirty="0"/>
              <a:t>년의 기준을 삼을 것인가</a:t>
            </a:r>
            <a:r>
              <a:rPr lang="en-US" altLang="ko-KR" dirty="0"/>
              <a:t>? </a:t>
            </a:r>
            <a:r>
              <a:rPr lang="ko-KR" altLang="en-US" dirty="0"/>
              <a:t>여기서 </a:t>
            </a:r>
            <a:r>
              <a:rPr lang="en-US" altLang="ko-KR" dirty="0"/>
              <a:t>8</a:t>
            </a:r>
            <a:r>
              <a:rPr lang="ko-KR" altLang="en-US" dirty="0"/>
              <a:t>년이 차이가 남</a:t>
            </a:r>
          </a:p>
          <a:p>
            <a:r>
              <a:rPr lang="en-US" altLang="ko-KR" dirty="0"/>
              <a:t>BC 454</a:t>
            </a:r>
            <a:r>
              <a:rPr lang="ko-KR" altLang="en-US" dirty="0"/>
              <a:t>년 혹은 </a:t>
            </a:r>
            <a:r>
              <a:rPr lang="en-US" altLang="ko-KR" dirty="0"/>
              <a:t>BC 445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?</a:t>
            </a:r>
            <a:endParaRPr lang="ko-KR" altLang="en-US" dirty="0"/>
          </a:p>
          <a:p>
            <a:r>
              <a:rPr lang="ko-KR" altLang="en-US" dirty="0"/>
              <a:t>또 과연 </a:t>
            </a:r>
            <a:r>
              <a:rPr lang="en-US" altLang="ko-KR" dirty="0"/>
              <a:t>BC 473</a:t>
            </a:r>
            <a:r>
              <a:rPr lang="ko-KR" altLang="en-US" dirty="0"/>
              <a:t>이나 </a:t>
            </a:r>
            <a:r>
              <a:rPr lang="en-US" altLang="ko-KR" dirty="0" smtClean="0"/>
              <a:t>464</a:t>
            </a:r>
            <a:r>
              <a:rPr lang="ko-KR" altLang="en-US" dirty="0" smtClean="0"/>
              <a:t>가 </a:t>
            </a:r>
            <a:r>
              <a:rPr lang="ko-KR" altLang="en-US" dirty="0"/>
              <a:t>정말로 정확한 해인가</a:t>
            </a:r>
            <a:r>
              <a:rPr lang="en-US" altLang="ko-KR" dirty="0"/>
              <a:t>? ±3</a:t>
            </a:r>
            <a:r>
              <a:rPr lang="ko-KR" altLang="en-US" dirty="0"/>
              <a:t>년 정도의 </a:t>
            </a:r>
            <a:r>
              <a:rPr lang="ko-KR" altLang="en-US" dirty="0" smtClean="0"/>
              <a:t>차이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09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유대인들은 </a:t>
            </a:r>
            <a:r>
              <a:rPr lang="en-US" altLang="ko-KR" dirty="0"/>
              <a:t>360</a:t>
            </a:r>
            <a:r>
              <a:rPr lang="ko-KR" altLang="en-US" dirty="0"/>
              <a:t>일을 </a:t>
            </a:r>
            <a:r>
              <a:rPr lang="en-US" altLang="ko-KR" dirty="0"/>
              <a:t>1</a:t>
            </a:r>
            <a:r>
              <a:rPr lang="ko-KR" altLang="en-US" dirty="0"/>
              <a:t>년으로 사용하는 </a:t>
            </a:r>
            <a:r>
              <a:rPr lang="ko-KR" altLang="en-US" dirty="0" smtClean="0"/>
              <a:t>달력</a:t>
            </a:r>
            <a:endParaRPr lang="ko-KR" altLang="en-US" dirty="0"/>
          </a:p>
          <a:p>
            <a:r>
              <a:rPr lang="ko-KR" altLang="en-US" dirty="0"/>
              <a:t>세상 역사는 </a:t>
            </a:r>
            <a:r>
              <a:rPr lang="en-US" altLang="ko-KR" dirty="0"/>
              <a:t>365</a:t>
            </a:r>
            <a:r>
              <a:rPr lang="ko-KR" altLang="en-US" dirty="0"/>
              <a:t>일을 </a:t>
            </a:r>
            <a:r>
              <a:rPr lang="en-US" altLang="ko-KR" dirty="0"/>
              <a:t>1</a:t>
            </a:r>
            <a:r>
              <a:rPr lang="ko-KR" altLang="en-US" dirty="0"/>
              <a:t>년으로 사용하는 </a:t>
            </a:r>
            <a:r>
              <a:rPr lang="ko-KR" altLang="en-US" dirty="0" smtClean="0"/>
              <a:t>달력</a:t>
            </a:r>
            <a:endParaRPr lang="ko-KR" altLang="en-US" dirty="0"/>
          </a:p>
          <a:p>
            <a:r>
              <a:rPr lang="ko-KR" altLang="en-US" dirty="0" smtClean="0"/>
              <a:t>이런 </a:t>
            </a:r>
            <a:r>
              <a:rPr lang="ko-KR" altLang="en-US" dirty="0"/>
              <a:t>어려움들로 인해 정확하게 </a:t>
            </a:r>
            <a:r>
              <a:rPr lang="ko-KR" altLang="en-US" dirty="0" err="1"/>
              <a:t>아닥사스다의</a:t>
            </a:r>
            <a:r>
              <a:rPr lang="ko-KR" altLang="en-US" dirty="0"/>
              <a:t> 즉위 </a:t>
            </a:r>
            <a:r>
              <a:rPr lang="en-US" altLang="ko-KR" dirty="0"/>
              <a:t>20</a:t>
            </a:r>
            <a:r>
              <a:rPr lang="ko-KR" altLang="en-US" dirty="0"/>
              <a:t>년부터 그리스도의 죽음까지의 </a:t>
            </a:r>
            <a:r>
              <a:rPr lang="en-US" altLang="ko-KR" dirty="0"/>
              <a:t>483</a:t>
            </a:r>
            <a:r>
              <a:rPr lang="ko-KR" altLang="en-US" dirty="0"/>
              <a:t>년을 정확하게 계산하는 것은 불가능함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다만 </a:t>
            </a:r>
            <a:r>
              <a:rPr lang="en-US" altLang="ko-KR" dirty="0"/>
              <a:t>BC 445-457</a:t>
            </a:r>
            <a:r>
              <a:rPr lang="ko-KR" altLang="en-US" dirty="0"/>
              <a:t>년경부터 </a:t>
            </a:r>
            <a:r>
              <a:rPr lang="en-US" altLang="ko-KR" dirty="0"/>
              <a:t>AD 30</a:t>
            </a:r>
            <a:r>
              <a:rPr lang="ko-KR" altLang="en-US" dirty="0"/>
              <a:t>년 정도로 보면 </a:t>
            </a:r>
            <a:r>
              <a:rPr lang="ko-KR" altLang="en-US" dirty="0" smtClean="0"/>
              <a:t>맞는다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err="1" smtClean="0">
                <a:solidFill>
                  <a:srgbClr val="FF0000"/>
                </a:solidFill>
              </a:rPr>
              <a:t>키포인트</a:t>
            </a:r>
            <a:r>
              <a:rPr lang="en-US" altLang="ko-KR" dirty="0" smtClean="0">
                <a:solidFill>
                  <a:srgbClr val="FF0000"/>
                </a:solidFill>
              </a:rPr>
              <a:t>: 70</a:t>
            </a:r>
            <a:r>
              <a:rPr lang="ko-KR" altLang="en-US" dirty="0" smtClean="0">
                <a:solidFill>
                  <a:srgbClr val="FF0000"/>
                </a:solidFill>
              </a:rPr>
              <a:t>이레 즉 </a:t>
            </a:r>
            <a:r>
              <a:rPr lang="en-US" altLang="ko-KR" dirty="0" smtClean="0">
                <a:solidFill>
                  <a:srgbClr val="FF0000"/>
                </a:solidFill>
              </a:rPr>
              <a:t>490</a:t>
            </a:r>
            <a:r>
              <a:rPr lang="ko-KR" altLang="en-US" dirty="0" smtClean="0">
                <a:solidFill>
                  <a:srgbClr val="FF0000"/>
                </a:solidFill>
              </a:rPr>
              <a:t>일의 하루는 유대인들 달력의 </a:t>
            </a:r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</a:rPr>
              <a:t>년으로 본다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endParaRPr lang="en-US" altLang="ko-KR" dirty="0">
              <a:solidFill>
                <a:srgbClr val="FF0000"/>
              </a:solidFill>
            </a:endParaRP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 날짜 산정</a:t>
            </a:r>
            <a:r>
              <a:rPr lang="en-US" altLang="ko-KR" dirty="0" smtClean="0"/>
              <a:t>_6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562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다니엘의</a:t>
            </a:r>
            <a:r>
              <a:rPr lang="ko-KR" altLang="en-US" dirty="0"/>
              <a:t> </a:t>
            </a:r>
            <a:r>
              <a:rPr lang="en-US" altLang="ko-KR" dirty="0"/>
              <a:t>70</a:t>
            </a:r>
            <a:r>
              <a:rPr lang="ko-KR" altLang="en-US" dirty="0"/>
              <a:t>이레 즉 </a:t>
            </a:r>
            <a:r>
              <a:rPr lang="en-US" altLang="ko-KR" dirty="0"/>
              <a:t>490</a:t>
            </a:r>
            <a:r>
              <a:rPr lang="ko-KR" altLang="en-US" dirty="0"/>
              <a:t>일의 하루는 </a:t>
            </a:r>
            <a:r>
              <a:rPr lang="en-US" altLang="ko-KR" dirty="0"/>
              <a:t>1</a:t>
            </a:r>
            <a:r>
              <a:rPr lang="ko-KR" altLang="en-US" dirty="0"/>
              <a:t>년으로 </a:t>
            </a:r>
            <a:r>
              <a:rPr lang="ko-KR" altLang="en-US" dirty="0" smtClean="0"/>
              <a:t>계산한다</a:t>
            </a:r>
            <a:r>
              <a:rPr lang="en-US" altLang="ko-KR" dirty="0" smtClean="0"/>
              <a:t>(360</a:t>
            </a:r>
            <a:r>
              <a:rPr lang="ko-KR" altLang="en-US" dirty="0" smtClean="0"/>
              <a:t>일의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/>
              <a:t>그러므로 마지막 한 이레 즉 </a:t>
            </a:r>
            <a:r>
              <a:rPr lang="en-US" altLang="ko-KR" dirty="0"/>
              <a:t>7</a:t>
            </a:r>
            <a:r>
              <a:rPr lang="ko-KR" altLang="en-US" dirty="0"/>
              <a:t>일은 </a:t>
            </a:r>
            <a:r>
              <a:rPr lang="en-US" altLang="ko-KR" dirty="0"/>
              <a:t>7</a:t>
            </a:r>
            <a:r>
              <a:rPr lang="ko-KR" altLang="en-US" dirty="0" smtClean="0"/>
              <a:t>년이다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말세에 적그리스도는 </a:t>
            </a:r>
            <a:r>
              <a:rPr lang="ko-KR" altLang="en-US" dirty="0" err="1" smtClean="0"/>
              <a:t>다니엘의</a:t>
            </a:r>
            <a:r>
              <a:rPr lang="ko-KR" altLang="en-US" dirty="0" smtClean="0"/>
              <a:t> 백성인 </a:t>
            </a:r>
            <a:r>
              <a:rPr lang="ko-KR" altLang="en-US" dirty="0"/>
              <a:t>이스라엘과 </a:t>
            </a:r>
            <a:r>
              <a:rPr lang="en-US" altLang="ko-KR" dirty="0"/>
              <a:t>7</a:t>
            </a:r>
            <a:r>
              <a:rPr lang="ko-KR" altLang="en-US" dirty="0"/>
              <a:t>년 언약을 맺는다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 </a:t>
            </a:r>
            <a:r>
              <a:rPr lang="en-US" altLang="ko-KR" dirty="0"/>
              <a:t>7</a:t>
            </a:r>
            <a:r>
              <a:rPr lang="ko-KR" altLang="en-US" dirty="0"/>
              <a:t>년의 한중간에 그는 언약을 폐기하고 성전을 </a:t>
            </a:r>
            <a:r>
              <a:rPr lang="ko-KR" altLang="en-US" dirty="0" smtClean="0"/>
              <a:t>더럽힌다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멸망의 </a:t>
            </a:r>
            <a:r>
              <a:rPr lang="ko-KR" altLang="en-US" dirty="0"/>
              <a:t>가증한 것</a:t>
            </a:r>
            <a:r>
              <a:rPr lang="en-US" altLang="ko-KR" dirty="0"/>
              <a:t>, </a:t>
            </a:r>
            <a:r>
              <a:rPr lang="ko-KR" altLang="en-US" dirty="0"/>
              <a:t>황폐하게 하는 가증한 </a:t>
            </a:r>
            <a:r>
              <a:rPr lang="ko-KR" altLang="en-US" dirty="0" smtClean="0"/>
              <a:t>것 </a:t>
            </a:r>
            <a:r>
              <a:rPr lang="en-US" altLang="ko-KR" dirty="0" smtClean="0"/>
              <a:t>- 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24:25, </a:t>
            </a:r>
            <a:r>
              <a:rPr lang="ko-KR" altLang="en-US" dirty="0" err="1"/>
              <a:t>살후</a:t>
            </a:r>
            <a:r>
              <a:rPr lang="en-US" altLang="ko-KR" dirty="0" smtClean="0"/>
              <a:t>2:4)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altLang="ko-KR" dirty="0" smtClean="0"/>
              <a:t>70 </a:t>
            </a:r>
            <a:r>
              <a:rPr lang="ko-KR" altLang="en-US" dirty="0" smtClean="0"/>
              <a:t>이레의 요점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940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1 </a:t>
            </a:r>
            <a:r>
              <a:rPr lang="ko-KR" altLang="en-US" dirty="0" smtClean="0"/>
              <a:t>그때에 </a:t>
            </a:r>
            <a:r>
              <a:rPr lang="ko-KR" altLang="en-US" dirty="0"/>
              <a:t>네 백성의 자손들을 위하여 일어서는 큰 통치자 </a:t>
            </a:r>
            <a:r>
              <a:rPr lang="ko-KR" altLang="en-US" dirty="0" err="1"/>
              <a:t>미가엘이</a:t>
            </a:r>
            <a:r>
              <a:rPr lang="ko-KR" altLang="en-US" dirty="0"/>
              <a:t> 일어날 것이요</a:t>
            </a:r>
            <a:r>
              <a:rPr lang="en-US" altLang="ko-KR" dirty="0"/>
              <a:t>, </a:t>
            </a:r>
            <a:r>
              <a:rPr lang="ko-KR" altLang="en-US" dirty="0"/>
              <a:t>또 고난의 때가 있으리니 그것은 민족이 있은 이래로 그때까지 결코 없었던 고난일 것이며 그때에 네 백성이 구출을 받되 책에서 발견된바 기록된 모든 자가 구출을 </a:t>
            </a:r>
            <a:r>
              <a:rPr lang="ko-KR" altLang="en-US" dirty="0" smtClean="0"/>
              <a:t>받으리라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vl="1"/>
            <a:r>
              <a:rPr lang="ko-KR" altLang="en-US" dirty="0" err="1" smtClean="0"/>
              <a:t>미가엘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</a:t>
            </a:r>
            <a:r>
              <a:rPr lang="en-US" altLang="ko-KR" dirty="0" smtClean="0"/>
              <a:t>12:7)</a:t>
            </a:r>
          </a:p>
          <a:p>
            <a:pPr lvl="1"/>
            <a:r>
              <a:rPr lang="ko-KR" altLang="en-US" dirty="0" smtClean="0"/>
              <a:t>대환난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24:21)</a:t>
            </a:r>
            <a:endParaRPr lang="ko-KR" altLang="en-US" dirty="0"/>
          </a:p>
          <a:p>
            <a:r>
              <a:rPr lang="en-US" altLang="ko-KR" dirty="0" smtClean="0"/>
              <a:t>7</a:t>
            </a:r>
            <a:r>
              <a:rPr lang="ko-KR" altLang="en-US" dirty="0"/>
              <a:t>절</a:t>
            </a:r>
            <a:r>
              <a:rPr lang="en-US" altLang="ko-KR" dirty="0"/>
              <a:t>: </a:t>
            </a:r>
            <a:r>
              <a:rPr lang="ko-KR" altLang="en-US" dirty="0"/>
              <a:t>대환난 기간</a:t>
            </a:r>
            <a:r>
              <a:rPr lang="en-US" altLang="ko-KR" dirty="0"/>
              <a:t>, </a:t>
            </a:r>
            <a:r>
              <a:rPr lang="ko-KR" altLang="en-US" dirty="0"/>
              <a:t>한 때와 두 때와 반 때</a:t>
            </a:r>
            <a:r>
              <a:rPr lang="en-US" altLang="ko-KR" dirty="0"/>
              <a:t>, 3</a:t>
            </a:r>
            <a:r>
              <a:rPr lang="ko-KR" altLang="en-US" dirty="0"/>
              <a:t>년 반</a:t>
            </a:r>
            <a:r>
              <a:rPr lang="en-US" altLang="ko-KR" dirty="0"/>
              <a:t>(9</a:t>
            </a:r>
            <a:r>
              <a:rPr lang="ko-KR" altLang="en-US" dirty="0"/>
              <a:t>장 </a:t>
            </a:r>
            <a:r>
              <a:rPr lang="en-US" altLang="ko-KR" dirty="0"/>
              <a:t>27</a:t>
            </a:r>
            <a:r>
              <a:rPr lang="ko-KR" altLang="en-US" dirty="0" smtClean="0"/>
              <a:t>절</a:t>
            </a:r>
            <a:r>
              <a:rPr lang="en-US" altLang="ko-KR" dirty="0" smtClean="0"/>
              <a:t>; </a:t>
            </a:r>
            <a:r>
              <a:rPr lang="ko-KR" altLang="en-US" dirty="0" smtClean="0"/>
              <a:t>계</a:t>
            </a:r>
            <a:r>
              <a:rPr lang="en-US" altLang="ko-KR" dirty="0" smtClean="0"/>
              <a:t>12:14</a:t>
            </a:r>
            <a:r>
              <a:rPr lang="ko-KR" altLang="en-US" dirty="0" smtClean="0"/>
              <a:t>의 </a:t>
            </a:r>
            <a:r>
              <a:rPr lang="ko-KR" altLang="en-US" dirty="0"/>
              <a:t>한 때와 두 때와 반 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58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01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59</a:t>
            </a:fld>
            <a:endParaRPr lang="ko-KR" altLang="en-US" dirty="0"/>
          </a:p>
        </p:txBody>
      </p:sp>
      <p:pic>
        <p:nvPicPr>
          <p:cNvPr id="10242" name="Picture 2" descr="C:\Users\DongsooJung\Desktop\재림 그림\환난기 사건들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8027661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40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60</a:t>
            </a:fld>
            <a:endParaRPr lang="ko-KR" altLang="en-US" dirty="0"/>
          </a:p>
        </p:txBody>
      </p:sp>
      <p:pic>
        <p:nvPicPr>
          <p:cNvPr id="36866" name="Picture 2" descr="C:\Users\DongsooJung\Desktop\재림 그림\단12장의 75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61" y="0"/>
            <a:ext cx="8047236" cy="516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58803" y="451596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11</a:t>
            </a:r>
            <a:r>
              <a:rPr lang="ko-KR" altLang="en-US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절</a:t>
            </a:r>
            <a:endParaRPr lang="ko-KR" altLang="en-US" dirty="0">
              <a:solidFill>
                <a:srgbClr val="FF0000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8167" y="451596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12</a:t>
            </a:r>
            <a:r>
              <a:rPr lang="ko-KR" altLang="en-US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절</a:t>
            </a:r>
            <a:endParaRPr lang="ko-KR" altLang="en-US" dirty="0">
              <a:solidFill>
                <a:srgbClr val="FF0000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316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61</a:t>
            </a:fld>
            <a:endParaRPr lang="ko-KR" altLang="en-US" dirty="0"/>
          </a:p>
        </p:txBody>
      </p:sp>
      <p:pic>
        <p:nvPicPr>
          <p:cNvPr id="19458" name="Picture 2" descr="C:\Users\DongsooJung\Desktop\재림 그림\이스라엘의 예언적 역사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37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62</a:t>
            </a:fld>
            <a:endParaRPr lang="ko-KR" altLang="en-US" dirty="0"/>
          </a:p>
        </p:txBody>
      </p:sp>
      <p:pic>
        <p:nvPicPr>
          <p:cNvPr id="20482" name="Picture 2" descr="C:\Users\DongsooJung\Desktop\재림 그림\이스라엘의 두 번 귀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94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아브라함의 </a:t>
            </a:r>
            <a:r>
              <a:rPr lang="ko-KR" altLang="en-US" dirty="0" err="1"/>
              <a:t>자손이시요</a:t>
            </a:r>
            <a:r>
              <a:rPr lang="en-US" altLang="ko-KR" dirty="0"/>
              <a:t>, </a:t>
            </a:r>
            <a:r>
              <a:rPr lang="ko-KR" altLang="en-US" dirty="0"/>
              <a:t>다윗의 자손이신 예수 그리스도의 세대에 대한 </a:t>
            </a:r>
            <a:r>
              <a:rPr lang="ko-KR" altLang="en-US" dirty="0" smtClean="0"/>
              <a:t>책이라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1:1).</a:t>
            </a:r>
          </a:p>
          <a:p>
            <a:r>
              <a:rPr lang="ko-KR" altLang="en-US" dirty="0" err="1" smtClean="0"/>
              <a:t>지혜자들이</a:t>
            </a:r>
            <a:r>
              <a:rPr lang="ko-KR" altLang="en-US" dirty="0" smtClean="0"/>
              <a:t> 이르되</a:t>
            </a:r>
            <a:r>
              <a:rPr lang="en-US" altLang="ko-KR" dirty="0"/>
              <a:t>, </a:t>
            </a:r>
            <a:r>
              <a:rPr lang="ko-KR" altLang="en-US" dirty="0">
                <a:solidFill>
                  <a:srgbClr val="FF0000"/>
                </a:solidFill>
              </a:rPr>
              <a:t>유대인들의 </a:t>
            </a:r>
            <a:r>
              <a:rPr lang="ko-KR" altLang="en-US" dirty="0" smtClean="0">
                <a:solidFill>
                  <a:srgbClr val="FF0000"/>
                </a:solidFill>
              </a:rPr>
              <a:t>왕</a:t>
            </a:r>
            <a:r>
              <a:rPr lang="ko-KR" altLang="en-US" dirty="0" smtClean="0"/>
              <a:t>으로 </a:t>
            </a:r>
            <a:r>
              <a:rPr lang="ko-KR" altLang="en-US" dirty="0"/>
              <a:t>태어나신 분이 어디 계시냐</a:t>
            </a:r>
            <a:r>
              <a:rPr lang="en-US" altLang="ko-KR" dirty="0"/>
              <a:t>? </a:t>
            </a:r>
            <a:r>
              <a:rPr lang="ko-KR" altLang="en-US" dirty="0"/>
              <a:t>우리가 동쪽에서 그분의 별을 보고 그분께 경배하러 왔노라</a:t>
            </a:r>
            <a:r>
              <a:rPr lang="en-US" altLang="ko-KR" dirty="0"/>
              <a:t>, </a:t>
            </a:r>
            <a:r>
              <a:rPr lang="ko-KR" altLang="en-US" dirty="0" smtClean="0"/>
              <a:t>하니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2:2)</a:t>
            </a:r>
          </a:p>
          <a:p>
            <a:r>
              <a:rPr lang="ko-KR" altLang="en-US" dirty="0" smtClean="0"/>
              <a:t>요한이 이르되</a:t>
            </a:r>
            <a:r>
              <a:rPr lang="en-US" altLang="ko-KR" dirty="0"/>
              <a:t>, </a:t>
            </a:r>
            <a:r>
              <a:rPr lang="ko-KR" altLang="en-US" dirty="0"/>
              <a:t>너희는 회개하라</a:t>
            </a:r>
            <a:r>
              <a:rPr lang="en-US" altLang="ko-KR" dirty="0"/>
              <a:t>. </a:t>
            </a:r>
            <a:r>
              <a:rPr lang="ko-KR" altLang="en-US" dirty="0">
                <a:solidFill>
                  <a:srgbClr val="FF0000"/>
                </a:solidFill>
              </a:rPr>
              <a:t>하늘의 왕국</a:t>
            </a:r>
            <a:r>
              <a:rPr lang="ko-KR" altLang="en-US" dirty="0"/>
              <a:t>이 가까이 왔느니라</a:t>
            </a:r>
            <a:r>
              <a:rPr lang="en-US" altLang="ko-KR" dirty="0"/>
              <a:t>, </a:t>
            </a:r>
            <a:r>
              <a:rPr lang="ko-KR" altLang="en-US" dirty="0" smtClean="0"/>
              <a:t>하였으니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3:2)</a:t>
            </a:r>
          </a:p>
          <a:p>
            <a:r>
              <a:rPr lang="ko-KR" altLang="en-US" dirty="0"/>
              <a:t>그때부터 예수님께서 선포하기 시작하여 이르시되</a:t>
            </a:r>
            <a:r>
              <a:rPr lang="en-US" altLang="ko-KR" dirty="0"/>
              <a:t>, </a:t>
            </a:r>
            <a:r>
              <a:rPr lang="ko-KR" altLang="en-US" dirty="0"/>
              <a:t>회개하라</a:t>
            </a:r>
            <a:r>
              <a:rPr lang="en-US" altLang="ko-KR" dirty="0"/>
              <a:t>. </a:t>
            </a:r>
            <a:r>
              <a:rPr lang="ko-KR" altLang="en-US" dirty="0">
                <a:solidFill>
                  <a:srgbClr val="FF0000"/>
                </a:solidFill>
              </a:rPr>
              <a:t>하늘의 왕국</a:t>
            </a:r>
            <a:r>
              <a:rPr lang="ko-KR" altLang="en-US" dirty="0"/>
              <a:t>이 가까이 왔느니라</a:t>
            </a:r>
            <a:r>
              <a:rPr lang="en-US" altLang="ko-KR" dirty="0"/>
              <a:t>, </a:t>
            </a:r>
            <a:r>
              <a:rPr lang="ko-KR" altLang="en-US" dirty="0" smtClean="0"/>
              <a:t>하시더라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4:17).</a:t>
            </a:r>
            <a:endParaRPr lang="en-US" altLang="ko-KR" dirty="0"/>
          </a:p>
          <a:p>
            <a:endParaRPr lang="ko-KR" altLang="en-US" dirty="0"/>
          </a:p>
          <a:p>
            <a:endParaRPr lang="ko-KR" altLang="en-US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122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6967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5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예수님께서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열둘을 내보내시며 그들에게 명령하여 이르시되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너희는 이방인들의 길로도 들어가지 말고 사마리아 사람들의 어떤 도시로도 들어가지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말며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6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오직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이스라엘의 집의 잃어버린 양들에게로 가라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너희는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가면서 선포하여 이르되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하늘의 왕국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가까이 왔느니라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하라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8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병든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자들을 고쳐 주고 나병 환자들을 정결하게 하며 죽은 자들을 살리고 마귀들을 내쫓되 너희가 거저 받았으니 거저 주라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</a:t>
            </a:r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389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23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6967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오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예루살렘아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예루살렘아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대언자들을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죽이고 네게 보낸 자들을 돌로 치는 자여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암탉이 자기 병아리들을 자기 날개 아래 모음같이 내가 얼마나 자주 네 자녀들을 함께 모으려 하였더냐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!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그러나 너희가 원치 아니하였도다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38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보라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 집이 버림받아 너희에게 황폐하게 되었느니라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39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내가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너희에게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이르노니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너희가 말하기를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찬송하리로다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 smtClean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주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이름으로 오시는 이여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할 때까지 이제부터 너희가 나를 보지 못하리라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하시니라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380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6967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그분께서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올리브 산 위에 앉으셨을 때에 제자들이 은밀히 그분께 나아와 이르되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우리에게 말씀해 주소서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어느 때에 이런 일들이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있으리이까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?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또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주께서 오시는 때의 표적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과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세상 끝의 표적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무엇이리이까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?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하니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4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예수님께서 그들에게 대답하여 이르시되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아무도 너희를 속이지 못하도록 주의하라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5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많은 사람이 내 이름으로 와서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내가 그리스도라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하며 많은 사람을 속이리라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673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69674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6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또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너희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가 전쟁들과 전쟁들의 소문을 들을 터이나 주의하여 불안해하지 말라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모든 일들이 반드시 일어나야 하되 아직 끝은 아니니라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 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민족이 민족을 왕국이 왕국을 대적하여 일어나고 곳곳에 기근과 역병과 지진이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있으리니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8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모든 것은 고통의 시작이니라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9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그들이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너희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를 넘겨주어 고통 받게 하고 너희를 죽이리니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너희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가 내 이름으로 인해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모든 민족들에게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미움을 받으리라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483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69674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10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많은 사람이 실족하고 서로 배반하여 넘겨주며 서로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미워하고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11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많은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거짓 대언자가 일어나 많은 사람을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속이며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12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불법이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성행하므로 많은 사람의 사랑이 식어지리라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13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그러나 </a:t>
            </a:r>
            <a:r>
              <a:rPr lang="ko-KR" altLang="en-US" sz="2600" dirty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끝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까지 견디는 자 곧 그는 구원을 받으리라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14 </a:t>
            </a:r>
            <a:r>
              <a:rPr lang="ko-KR" altLang="en-US" sz="2600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왕국의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이 복음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모든 민족들에게 증언되기 위해 온 세상에 선포되리니 그제야 </a:t>
            </a:r>
            <a:r>
              <a:rPr lang="ko-KR" altLang="en-US" sz="2600" dirty="0">
                <a:solidFill>
                  <a:srgbClr val="0066CC"/>
                </a:solidFill>
                <a:latin typeface="산돌고딕B" pitchFamily="50" charset="-127"/>
                <a:ea typeface="산돌고딕B" pitchFamily="50" charset="-127"/>
              </a:rPr>
              <a:t>끝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오리라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652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69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_4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6395" y="771550"/>
            <a:ext cx="71287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15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그런즉 </a:t>
            </a:r>
            <a:r>
              <a:rPr lang="ko-KR" altLang="en-US" sz="2600" dirty="0" err="1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대언자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err="1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다니엘을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 통해 말씀하신바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황폐하게 하는 가증한 것이 거룩한 곳에 선 것을 너희가 보거든 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(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누구든지 읽는 자는 깨달을지어다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.)</a:t>
            </a:r>
          </a:p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16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유대에 있는 자들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은 산들로 도망할지어다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19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날들에는 아이 밴 자들과 젖 먹이는 자들에게 화가 있으리로다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!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20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그러나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너희의 도피하는 일이 </a:t>
            </a:r>
            <a:r>
              <a:rPr lang="ko-KR" altLang="en-US" sz="2600" dirty="0">
                <a:solidFill>
                  <a:srgbClr val="0070C0"/>
                </a:solidFill>
                <a:latin typeface="산돌고딕B" pitchFamily="50" charset="-127"/>
                <a:ea typeface="산돌고딕B" pitchFamily="50" charset="-127"/>
              </a:rPr>
              <a:t>겨울이나 안식일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에 일어나지 않도록 너희는 기도하라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21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큰 환난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이 있으리니 세상이 시작된 이래로 이때까지 그런 환난이 없었고 이후에도 없으리라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773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_5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2419" y="771550"/>
            <a:ext cx="67687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29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그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날들의 환난 뒤에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즉시 해가 어두워지며 달이 자기 빛을 내지 아니하고 별들이 하늘에서 떨어지며 하늘들의 권능들이 흔들리리라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30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사람의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아들의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표적이 하늘에 나타나고 그때에 땅의 모든 지파가 애곡하며 사람의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아들이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권능과 큰 영광을 가지고 하늘의 구름들 가운데서 오는 것을 보리라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31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큰 나팔 소리와 함께 자기 천사들을 보내리니 그들이 그의 선택 받은 자들을 하늘 이 끝에서 저 끝까지 사방에서 함께 모으리라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041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깨어서 준비하라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24:36-51).</a:t>
            </a:r>
          </a:p>
          <a:p>
            <a:r>
              <a:rPr lang="ko-KR" altLang="en-US" dirty="0" smtClean="0"/>
              <a:t>열 처녀 비유</a:t>
            </a:r>
            <a:r>
              <a:rPr lang="en-US" altLang="ko-KR" dirty="0" smtClean="0"/>
              <a:t>:</a:t>
            </a:r>
          </a:p>
          <a:p>
            <a:pPr lvl="1"/>
            <a:r>
              <a:rPr lang="ko-KR" altLang="en-US" dirty="0" smtClean="0"/>
              <a:t>그때에 하늘의 왕국은 마치 자기 등불을 가지고 신랑을 맞으러 나아간 열 처녀와 같으리라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25:1).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err="1" smtClean="0"/>
              <a:t>달란트</a:t>
            </a:r>
            <a:r>
              <a:rPr lang="ko-KR" altLang="en-US" dirty="0" smtClean="0"/>
              <a:t> 비유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하늘의 왕국은 마치 먼 나라로 행하면서 자기 종들을 불러 그들에게 자기 재산을 맡긴 어떤 사람과 같으니라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25:14).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24, 25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073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25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0411" y="771550"/>
            <a:ext cx="67687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31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사람의 아들이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자기의 영광 중에 모든 거룩한 천사와 함께 올 때에 자기의 영광의 왕좌에 앉아서</a:t>
            </a:r>
          </a:p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32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모든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민족들을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자기 앞에 모으고 목자가 염소들로부터 자기 양들을 갈라내듯 그들을 일일이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분리하여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33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양들은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자기 오른편에 두되 염소들은 왼편에 두리라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34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그때에 왕이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자기 오른편에 있는 자들에게 이르되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오라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내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아버지께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복 받은 자들아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너희는 세상의 창건 이후로 너희를 위하여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예비된 왕국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을 상속받으라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8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73</a:t>
            </a:fld>
            <a:endParaRPr lang="ko-KR" altLang="en-US" dirty="0"/>
          </a:p>
        </p:txBody>
      </p:sp>
      <p:pic>
        <p:nvPicPr>
          <p:cNvPr id="31746" name="Picture 2" descr="C:\Users\DongsooJung\Desktop\재림 그림\마태복음24-25장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61" y="-20538"/>
            <a:ext cx="8027661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19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74</a:t>
            </a:fld>
            <a:endParaRPr lang="ko-KR" altLang="en-US" dirty="0"/>
          </a:p>
        </p:txBody>
      </p:sp>
      <p:pic>
        <p:nvPicPr>
          <p:cNvPr id="23554" name="Picture 2" descr="C:\Users\DongsooJung\Desktop\재림 그림\이방인심판과 천년왕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95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r>
              <a:rPr lang="ko-KR" altLang="en-US" dirty="0"/>
              <a:t>예수님께서 대환난기를 설명하시면서 </a:t>
            </a:r>
            <a:r>
              <a:rPr lang="ko-KR" altLang="en-US" dirty="0" smtClean="0"/>
              <a:t>언급함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또 </a:t>
            </a:r>
            <a:r>
              <a:rPr lang="ko-KR" altLang="en-US" dirty="0"/>
              <a:t>그들</a:t>
            </a:r>
            <a:r>
              <a:rPr lang="en-US" altLang="ko-KR" dirty="0"/>
              <a:t>(</a:t>
            </a:r>
            <a:r>
              <a:rPr lang="ko-KR" altLang="en-US" dirty="0"/>
              <a:t>유대인들</a:t>
            </a:r>
            <a:r>
              <a:rPr lang="en-US" altLang="ko-KR" dirty="0"/>
              <a:t>)</a:t>
            </a:r>
            <a:r>
              <a:rPr lang="ko-KR" altLang="en-US" dirty="0"/>
              <a:t>이 칼날에 쓰러지고 모든 민족들에게 포로로 잡혀 가며 예루살렘은 </a:t>
            </a:r>
            <a:r>
              <a:rPr lang="ko-KR" altLang="en-US" dirty="0">
                <a:solidFill>
                  <a:srgbClr val="7030A0"/>
                </a:solidFill>
              </a:rPr>
              <a:t>이방인들의 때</a:t>
            </a:r>
            <a:r>
              <a:rPr lang="ko-KR" altLang="en-US" dirty="0"/>
              <a:t>가 </a:t>
            </a:r>
            <a:r>
              <a:rPr lang="ko-KR" altLang="en-US" dirty="0" smtClean="0"/>
              <a:t>찰 때까지 </a:t>
            </a:r>
            <a:r>
              <a:rPr lang="ko-KR" altLang="en-US" dirty="0"/>
              <a:t>이방인들에게 </a:t>
            </a:r>
            <a:r>
              <a:rPr lang="ko-KR" altLang="en-US" dirty="0" smtClean="0"/>
              <a:t>짓밟히리라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눅</a:t>
            </a:r>
            <a:r>
              <a:rPr lang="en-US" altLang="ko-KR" dirty="0" smtClean="0"/>
              <a:t>21:24).</a:t>
            </a:r>
            <a:endParaRPr lang="en-US" altLang="ko-KR" dirty="0"/>
          </a:p>
          <a:p>
            <a:r>
              <a:rPr lang="ko-KR" altLang="en-US" dirty="0"/>
              <a:t>이때에는 왕국이 이루어지지 </a:t>
            </a:r>
            <a:r>
              <a:rPr lang="ko-KR" altLang="en-US" dirty="0" smtClean="0"/>
              <a:t>않음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/>
              <a:t>교회는 왕국이 </a:t>
            </a:r>
            <a:r>
              <a:rPr lang="ko-KR" altLang="en-US" dirty="0" smtClean="0"/>
              <a:t>아님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ko-KR" altLang="en-US" dirty="0"/>
          </a:p>
          <a:p>
            <a:endParaRPr lang="ko-KR" altLang="en-US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이방인들의 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495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76</a:t>
            </a:fld>
            <a:endParaRPr lang="ko-KR" altLang="en-US" dirty="0"/>
          </a:p>
        </p:txBody>
      </p:sp>
      <p:pic>
        <p:nvPicPr>
          <p:cNvPr id="7170" name="Picture 2" descr="D:\음악영상\성경지도\이승철선도\Photoshop원본 수정 2008\N도표14 다섯 가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57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25</a:t>
            </a:r>
            <a:r>
              <a:rPr lang="en-US" altLang="ko-KR" dirty="0" smtClean="0"/>
              <a:t> </a:t>
            </a:r>
            <a:r>
              <a:rPr lang="ko-KR" altLang="en-US" dirty="0"/>
              <a:t>형제들아</a:t>
            </a:r>
            <a:r>
              <a:rPr lang="en-US" altLang="ko-KR" dirty="0"/>
              <a:t>, </a:t>
            </a:r>
            <a:r>
              <a:rPr lang="ko-KR" altLang="en-US" dirty="0"/>
              <a:t>너희가 스스로 지혜 있는 것으로 여기지 않게 하기 위하여 이 신비에 대해 너희가 모르기를 내가 원치 </a:t>
            </a:r>
            <a:r>
              <a:rPr lang="ko-KR" altLang="en-US" dirty="0" err="1"/>
              <a:t>아니하노니</a:t>
            </a:r>
            <a:r>
              <a:rPr lang="ko-KR" altLang="en-US" dirty="0"/>
              <a:t> </a:t>
            </a:r>
            <a:r>
              <a:rPr lang="ko-KR" altLang="en-US" dirty="0" smtClean="0"/>
              <a:t>그것은 곧 </a:t>
            </a:r>
            <a:r>
              <a:rPr lang="ko-KR" altLang="en-US" dirty="0"/>
              <a:t>이방인들의 충만함이 </a:t>
            </a:r>
            <a:r>
              <a:rPr lang="ko-KR" altLang="en-US" dirty="0" smtClean="0"/>
              <a:t>이를 때까지 일부가 눈머는 일이 이스라엘에게 생긴다는 </a:t>
            </a:r>
            <a:r>
              <a:rPr lang="ko-KR" altLang="en-US" dirty="0"/>
              <a:t>것이라</a:t>
            </a:r>
            <a:r>
              <a:rPr lang="en-US" altLang="ko-KR" dirty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26</a:t>
            </a:r>
            <a:r>
              <a:rPr lang="en-US" altLang="ko-KR" dirty="0" smtClean="0"/>
              <a:t> </a:t>
            </a:r>
            <a:r>
              <a:rPr lang="ko-KR" altLang="en-US" dirty="0" smtClean="0"/>
              <a:t>그리하여 온 </a:t>
            </a:r>
            <a:r>
              <a:rPr lang="ko-KR" altLang="en-US" dirty="0"/>
              <a:t>이스라엘이 구원을 받으리라</a:t>
            </a:r>
            <a:r>
              <a:rPr lang="en-US" altLang="ko-KR" dirty="0"/>
              <a:t>. </a:t>
            </a:r>
            <a:r>
              <a:rPr lang="ko-KR" altLang="en-US" dirty="0"/>
              <a:t>이것은 기록된바</a:t>
            </a:r>
            <a:r>
              <a:rPr lang="en-US" altLang="ko-KR" dirty="0"/>
              <a:t>, </a:t>
            </a:r>
            <a:r>
              <a:rPr lang="ko-KR" altLang="en-US" dirty="0"/>
              <a:t>시온에서 구출자가 나와 야곱에게서 경건치 아니한 것을 돌이키리니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27</a:t>
            </a:r>
            <a:r>
              <a:rPr lang="en-US" altLang="ko-KR" dirty="0" smtClean="0"/>
              <a:t> </a:t>
            </a:r>
            <a:r>
              <a:rPr lang="ko-KR" altLang="en-US" dirty="0" smtClean="0"/>
              <a:t>내가 </a:t>
            </a:r>
            <a:r>
              <a:rPr lang="ko-KR" altLang="en-US" dirty="0"/>
              <a:t>그들의 죄들을 제거할 때에 이것이 그들을 향한 내 언약이니라</a:t>
            </a:r>
            <a:r>
              <a:rPr lang="en-US" altLang="ko-KR" dirty="0"/>
              <a:t>, </a:t>
            </a:r>
            <a:r>
              <a:rPr lang="ko-KR" altLang="en-US" dirty="0"/>
              <a:t>함과 </a:t>
            </a:r>
            <a:r>
              <a:rPr lang="ko-KR" altLang="en-US" dirty="0" smtClean="0"/>
              <a:t>같으니라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롬</a:t>
            </a:r>
            <a:r>
              <a:rPr lang="en-US" altLang="ko-KR" dirty="0" smtClean="0"/>
              <a:t>11:25-27).</a:t>
            </a:r>
            <a:endParaRPr lang="en-US" altLang="ko-KR" dirty="0"/>
          </a:p>
          <a:p>
            <a:endParaRPr lang="ko-KR" altLang="en-US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이방인들의 충만함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404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1 </a:t>
            </a:r>
            <a:r>
              <a:rPr lang="ko-KR" altLang="en-US" dirty="0" smtClean="0"/>
              <a:t>또 </a:t>
            </a:r>
            <a:r>
              <a:rPr lang="ko-KR" altLang="en-US" dirty="0"/>
              <a:t>내가 막대기 같은 갈대를 받으매 그 천사가 서서 이르기를</a:t>
            </a:r>
            <a:r>
              <a:rPr lang="en-US" altLang="ko-KR" dirty="0"/>
              <a:t>, </a:t>
            </a:r>
            <a:r>
              <a:rPr lang="ko-KR" altLang="en-US" dirty="0"/>
              <a:t>일어나 하나님의 성전과 제단과 그 안에서 경배하는 자들을 </a:t>
            </a:r>
            <a:r>
              <a:rPr lang="ko-KR" altLang="en-US" dirty="0" smtClean="0"/>
              <a:t>측량하되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2 </a:t>
            </a:r>
            <a:r>
              <a:rPr lang="ko-KR" altLang="en-US" dirty="0" smtClean="0"/>
              <a:t>성전 </a:t>
            </a:r>
            <a:r>
              <a:rPr lang="ko-KR" altLang="en-US" dirty="0"/>
              <a:t>밖에 있는 뜰은 내버려 두고 측량하지 말라</a:t>
            </a:r>
            <a:r>
              <a:rPr lang="en-US" altLang="ko-KR" dirty="0"/>
              <a:t>. </a:t>
            </a:r>
            <a:r>
              <a:rPr lang="ko-KR" altLang="en-US" dirty="0"/>
              <a:t>그것을 이방인들에게 </a:t>
            </a:r>
            <a:r>
              <a:rPr lang="ko-KR" altLang="en-US" dirty="0" err="1"/>
              <a:t>주셨은즉</a:t>
            </a:r>
            <a:r>
              <a:rPr lang="ko-KR" altLang="en-US" dirty="0"/>
              <a:t> 그들이 그 거룩한 도시를 마흔두 달 동안 발로 </a:t>
            </a:r>
            <a:r>
              <a:rPr lang="ko-KR" altLang="en-US" dirty="0" smtClean="0"/>
              <a:t>짓밟으리라</a:t>
            </a:r>
            <a:r>
              <a:rPr lang="en-US" altLang="ko-KR" dirty="0" smtClean="0"/>
              <a:t>(</a:t>
            </a:r>
            <a:r>
              <a:rPr lang="ko-KR" altLang="en-US" dirty="0" smtClean="0"/>
              <a:t>계</a:t>
            </a:r>
            <a:r>
              <a:rPr lang="en-US" altLang="ko-KR" dirty="0" smtClean="0"/>
              <a:t>11:1-2).</a:t>
            </a:r>
            <a:r>
              <a:rPr lang="ko-KR" altLang="en-US" dirty="0" smtClean="0"/>
              <a:t> </a:t>
            </a:r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이방인들이 </a:t>
            </a:r>
            <a:r>
              <a:rPr lang="ko-KR" altLang="en-US" dirty="0"/>
              <a:t>예루살렘을 짓밟음</a:t>
            </a:r>
          </a:p>
        </p:txBody>
      </p:sp>
    </p:spTree>
    <p:extLst>
      <p:ext uri="{BB962C8B-B14F-4D97-AF65-F5344CB8AC3E}">
        <p14:creationId xmlns:p14="http://schemas.microsoft.com/office/powerpoint/2010/main" val="284621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2057662" y="771550"/>
            <a:ext cx="5701541" cy="3960440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해로 옷 입은 한 여자</a:t>
            </a:r>
            <a:r>
              <a:rPr lang="en-US" altLang="ko-KR" dirty="0"/>
              <a:t>, </a:t>
            </a:r>
            <a:r>
              <a:rPr lang="ko-KR" altLang="en-US" dirty="0"/>
              <a:t>발 밑에는 달이 있고 머리 </a:t>
            </a:r>
            <a:r>
              <a:rPr lang="ko-KR" altLang="en-US" dirty="0" smtClean="0"/>
              <a:t>위에는 </a:t>
            </a:r>
            <a:r>
              <a:rPr lang="ko-KR" altLang="en-US" dirty="0"/>
              <a:t>열두 별의 관이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marL="109728" indent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아이를 배어 진통을 </a:t>
            </a:r>
            <a:r>
              <a:rPr lang="ko-KR" altLang="en-US" dirty="0" smtClean="0"/>
              <a:t>겪음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marL="109728" indent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일곱 머리와 열 뿔을 가진 큰 붉은 용</a:t>
            </a:r>
            <a:r>
              <a:rPr lang="en-US" altLang="ko-KR" dirty="0"/>
              <a:t>, </a:t>
            </a:r>
            <a:r>
              <a:rPr lang="ko-KR" altLang="en-US" dirty="0"/>
              <a:t>일곱 머리의 일곱 관</a:t>
            </a:r>
          </a:p>
          <a:p>
            <a:pPr marL="109728" indent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그의 꼬리가 하늘의 별들 중 삼분의 일을 끌어다가 땅에 내던짐</a:t>
            </a:r>
            <a:r>
              <a:rPr lang="en-US" altLang="ko-KR" dirty="0"/>
              <a:t>, </a:t>
            </a:r>
            <a:r>
              <a:rPr lang="ko-KR" altLang="en-US" dirty="0"/>
              <a:t>해산하는 </a:t>
            </a:r>
            <a:r>
              <a:rPr lang="ko-KR" altLang="en-US" dirty="0" smtClean="0"/>
              <a:t>여인 </a:t>
            </a:r>
            <a:r>
              <a:rPr lang="ko-KR" altLang="en-US" dirty="0"/>
              <a:t>앞에 서서 아이를 삼키려 </a:t>
            </a:r>
            <a:r>
              <a:rPr lang="ko-KR" altLang="en-US" dirty="0" smtClean="0"/>
              <a:t>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marL="109728" indent="0">
              <a:buNone/>
            </a:pPr>
            <a:r>
              <a:rPr lang="en-US" altLang="ko-KR" dirty="0"/>
              <a:t>5. </a:t>
            </a:r>
            <a:r>
              <a:rPr lang="ko-KR" altLang="en-US" dirty="0"/>
              <a:t>그녀가 민족들을 다스릴 사내아이를 출산함</a:t>
            </a:r>
            <a:r>
              <a:rPr lang="en-US" altLang="ko-KR" dirty="0"/>
              <a:t>. </a:t>
            </a:r>
            <a:r>
              <a:rPr lang="ko-KR" altLang="en-US" dirty="0"/>
              <a:t>그 아이가 하늘로 채여 올라감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79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계시록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pic>
        <p:nvPicPr>
          <p:cNvPr id="2050" name="Picture 2" descr="C:\Users\DongsooJung\Desktop\재림 그림\Mary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7" y="915565"/>
            <a:ext cx="2043846" cy="274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2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dirty="0" smtClean="0"/>
              <a:t>6</a:t>
            </a:r>
            <a:r>
              <a:rPr lang="en-US" altLang="ko-KR" dirty="0"/>
              <a:t>. </a:t>
            </a:r>
            <a:r>
              <a:rPr lang="ko-KR" altLang="en-US" dirty="0"/>
              <a:t>그 여자가 광야의 처소로 도망함</a:t>
            </a:r>
            <a:r>
              <a:rPr lang="en-US" altLang="ko-KR" dirty="0"/>
              <a:t>. 1260</a:t>
            </a:r>
            <a:r>
              <a:rPr lang="ko-KR" altLang="en-US" dirty="0"/>
              <a:t>일 </a:t>
            </a:r>
            <a:r>
              <a:rPr lang="en-US" altLang="ko-KR" dirty="0"/>
              <a:t>(3</a:t>
            </a:r>
            <a:r>
              <a:rPr lang="ko-KR" altLang="en-US" dirty="0"/>
              <a:t>년 반</a:t>
            </a:r>
            <a:r>
              <a:rPr lang="en-US" altLang="ko-KR" dirty="0"/>
              <a:t>) </a:t>
            </a:r>
            <a:r>
              <a:rPr lang="ko-KR" altLang="en-US" dirty="0"/>
              <a:t>동안 </a:t>
            </a:r>
            <a:r>
              <a:rPr lang="ko-KR" altLang="en-US" dirty="0" smtClean="0"/>
              <a:t>지냄</a:t>
            </a:r>
            <a:r>
              <a:rPr lang="en-US" altLang="ko-KR" dirty="0" smtClean="0"/>
              <a:t>.</a:t>
            </a:r>
          </a:p>
          <a:p>
            <a:pPr marL="109728" indent="0">
              <a:buNone/>
            </a:pPr>
            <a:r>
              <a:rPr lang="en-US" altLang="ko-KR" dirty="0"/>
              <a:t>7-8. </a:t>
            </a:r>
            <a:r>
              <a:rPr lang="ko-KR" altLang="en-US" dirty="0" err="1"/>
              <a:t>미가엘과</a:t>
            </a:r>
            <a:r>
              <a:rPr lang="ko-KR" altLang="en-US" dirty="0"/>
              <a:t> 용의 전쟁</a:t>
            </a:r>
          </a:p>
          <a:p>
            <a:pPr marL="109728" indent="0">
              <a:buNone/>
            </a:pPr>
            <a:r>
              <a:rPr lang="en-US" altLang="ko-KR" dirty="0"/>
              <a:t>9. </a:t>
            </a:r>
            <a:r>
              <a:rPr lang="ko-KR" altLang="en-US" dirty="0"/>
              <a:t>용과 그의 천사들이 땅으로 내쫓김</a:t>
            </a:r>
            <a:r>
              <a:rPr lang="en-US" altLang="ko-KR" dirty="0"/>
              <a:t>(</a:t>
            </a:r>
            <a:r>
              <a:rPr lang="ko-KR" altLang="en-US" dirty="0"/>
              <a:t>창세기 </a:t>
            </a:r>
            <a:r>
              <a:rPr lang="en-US" altLang="ko-KR" dirty="0"/>
              <a:t>6</a:t>
            </a:r>
            <a:r>
              <a:rPr lang="ko-KR" altLang="en-US" dirty="0"/>
              <a:t>장의 </a:t>
            </a:r>
            <a:r>
              <a:rPr lang="ko-KR" altLang="en-US" dirty="0" err="1"/>
              <a:t>노아의</a:t>
            </a:r>
            <a:r>
              <a:rPr lang="ko-KR" altLang="en-US" dirty="0"/>
              <a:t> </a:t>
            </a:r>
            <a:r>
              <a:rPr lang="ko-KR" altLang="en-US" dirty="0" smtClean="0"/>
              <a:t>때</a:t>
            </a:r>
            <a:r>
              <a:rPr lang="en-US" altLang="ko-KR" dirty="0" smtClean="0"/>
              <a:t>, </a:t>
            </a:r>
            <a:r>
              <a:rPr lang="ko-KR" altLang="en-US" dirty="0"/>
              <a:t>하나님의 아들들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pPr marL="109728" indent="0">
              <a:buNone/>
            </a:pPr>
            <a:r>
              <a:rPr lang="en-US" altLang="ko-KR" dirty="0"/>
              <a:t>10-12. </a:t>
            </a:r>
            <a:r>
              <a:rPr lang="ko-KR" altLang="en-US" dirty="0"/>
              <a:t>하늘에서 하나님을 찬양하는 큰 음성</a:t>
            </a:r>
          </a:p>
          <a:p>
            <a:pPr marL="109728" indent="0">
              <a:buNone/>
            </a:pPr>
            <a:r>
              <a:rPr lang="en-US" altLang="ko-KR" dirty="0"/>
              <a:t>13. </a:t>
            </a:r>
            <a:r>
              <a:rPr lang="ko-KR" altLang="en-US" dirty="0"/>
              <a:t>용이 여자를 </a:t>
            </a:r>
            <a:r>
              <a:rPr lang="ko-KR" altLang="en-US" dirty="0" smtClean="0"/>
              <a:t>핍박함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marL="109728" indent="0">
              <a:buNone/>
            </a:pPr>
            <a:r>
              <a:rPr lang="en-US" altLang="ko-KR" dirty="0"/>
              <a:t>14. </a:t>
            </a:r>
            <a:r>
              <a:rPr lang="ko-KR" altLang="en-US" dirty="0"/>
              <a:t>여자가 한 때와 두 때와 반 때</a:t>
            </a:r>
            <a:r>
              <a:rPr lang="en-US" altLang="ko-KR" dirty="0"/>
              <a:t>(3</a:t>
            </a:r>
            <a:r>
              <a:rPr lang="ko-KR" altLang="en-US" dirty="0"/>
              <a:t>년 반</a:t>
            </a:r>
            <a:r>
              <a:rPr lang="en-US" altLang="ko-KR" dirty="0"/>
              <a:t>, 1260</a:t>
            </a:r>
            <a:r>
              <a:rPr lang="ko-KR" altLang="en-US" dirty="0"/>
              <a:t>일</a:t>
            </a:r>
            <a:r>
              <a:rPr lang="en-US" altLang="ko-KR" dirty="0"/>
              <a:t>) </a:t>
            </a:r>
            <a:r>
              <a:rPr lang="ko-KR" altLang="en-US" dirty="0"/>
              <a:t>동안 광야에서 양육을 받음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9:27</a:t>
            </a:r>
            <a:r>
              <a:rPr lang="en-US" altLang="ko-KR" dirty="0" smtClean="0"/>
              <a:t>).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계시록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065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dirty="0"/>
              <a:t>15-16. </a:t>
            </a:r>
            <a:r>
              <a:rPr lang="ko-KR" altLang="en-US" dirty="0"/>
              <a:t>뱀이 홍수를 일으켜서 여자를 죽이려 </a:t>
            </a:r>
            <a:r>
              <a:rPr lang="ko-KR" altLang="en-US" dirty="0" smtClean="0"/>
              <a:t>함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</a:t>
            </a:r>
            <a:r>
              <a:rPr lang="en-US" altLang="ko-KR" dirty="0" smtClean="0"/>
              <a:t>9:26).</a:t>
            </a:r>
            <a:endParaRPr lang="ko-KR" altLang="en-US" dirty="0"/>
          </a:p>
          <a:p>
            <a:pPr marL="109728" indent="0">
              <a:buNone/>
            </a:pPr>
            <a:r>
              <a:rPr lang="en-US" altLang="ko-KR" dirty="0"/>
              <a:t>17. </a:t>
            </a:r>
            <a:r>
              <a:rPr lang="ko-KR" altLang="en-US" dirty="0"/>
              <a:t>용이 여자에게 진노하여 그녀의 남은 자들과 전쟁을 벌임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여기의 </a:t>
            </a:r>
            <a:r>
              <a:rPr lang="ko-KR" altLang="en-US" dirty="0"/>
              <a:t>여자와 사내아이는 누구인가</a:t>
            </a:r>
            <a:r>
              <a:rPr lang="en-US" altLang="ko-KR" dirty="0"/>
              <a:t>?</a:t>
            </a:r>
          </a:p>
          <a:p>
            <a:r>
              <a:rPr lang="ko-KR" altLang="en-US" dirty="0" smtClean="0"/>
              <a:t>천주교</a:t>
            </a:r>
            <a:r>
              <a:rPr lang="en-US" altLang="ko-KR" dirty="0"/>
              <a:t>: </a:t>
            </a:r>
            <a:r>
              <a:rPr lang="ko-KR" altLang="en-US" dirty="0"/>
              <a:t>마리아</a:t>
            </a:r>
            <a:r>
              <a:rPr lang="en-US" altLang="ko-KR" dirty="0"/>
              <a:t>, </a:t>
            </a:r>
            <a:r>
              <a:rPr lang="ko-KR" altLang="en-US" dirty="0"/>
              <a:t>아기 예수</a:t>
            </a:r>
          </a:p>
          <a:p>
            <a:r>
              <a:rPr lang="ko-KR" altLang="en-US" dirty="0"/>
              <a:t>대부분의 기독교</a:t>
            </a:r>
            <a:r>
              <a:rPr lang="en-US" altLang="ko-KR" dirty="0"/>
              <a:t>: </a:t>
            </a:r>
            <a:r>
              <a:rPr lang="ko-KR" altLang="en-US" dirty="0"/>
              <a:t>교회</a:t>
            </a:r>
            <a:r>
              <a:rPr lang="en-US" altLang="ko-KR" dirty="0"/>
              <a:t>, </a:t>
            </a:r>
            <a:r>
              <a:rPr lang="ko-KR" altLang="en-US" dirty="0"/>
              <a:t>예수 </a:t>
            </a:r>
          </a:p>
          <a:p>
            <a:r>
              <a:rPr lang="ko-KR" altLang="en-US" dirty="0"/>
              <a:t>성경</a:t>
            </a:r>
            <a:r>
              <a:rPr lang="en-US" altLang="ko-KR" dirty="0"/>
              <a:t>: </a:t>
            </a:r>
            <a:r>
              <a:rPr lang="ko-KR" altLang="en-US" dirty="0"/>
              <a:t>이스라엘</a:t>
            </a:r>
            <a:r>
              <a:rPr lang="en-US" altLang="ko-KR" dirty="0"/>
              <a:t>, </a:t>
            </a:r>
            <a:r>
              <a:rPr lang="ko-KR" altLang="en-US" dirty="0" smtClean="0"/>
              <a:t>메시아</a:t>
            </a:r>
            <a:endParaRPr lang="en-US" altLang="ko-KR" dirty="0" smtClean="0"/>
          </a:p>
          <a:p>
            <a:r>
              <a:rPr lang="ko-KR" altLang="en-US" dirty="0" smtClean="0">
                <a:solidFill>
                  <a:srgbClr val="7030A0"/>
                </a:solidFill>
              </a:rPr>
              <a:t>용은 교회가 아니라 이스라엘에게 진노함</a:t>
            </a:r>
            <a:r>
              <a:rPr lang="en-US" altLang="ko-KR" dirty="0" smtClean="0">
                <a:solidFill>
                  <a:srgbClr val="7030A0"/>
                </a:solidFill>
              </a:rPr>
              <a:t>.</a:t>
            </a:r>
            <a:endParaRPr lang="ko-KR" altLang="en-US" dirty="0">
              <a:solidFill>
                <a:srgbClr val="7030A0"/>
              </a:solidFill>
            </a:endParaRPr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계시록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065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82</a:t>
            </a:fld>
            <a:endParaRPr lang="ko-KR" altLang="en-US" dirty="0"/>
          </a:p>
        </p:txBody>
      </p:sp>
      <p:pic>
        <p:nvPicPr>
          <p:cNvPr id="22530" name="Picture 2" descr="C:\Users\DongsooJung\Desktop\재림 그림\이사야서 61장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031011" y="4515966"/>
            <a:ext cx="1728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비교</a:t>
            </a:r>
            <a:r>
              <a:rPr lang="en-US" altLang="ko-KR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dirty="0" err="1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눅</a:t>
            </a:r>
            <a:r>
              <a:rPr lang="en-US" altLang="ko-KR" dirty="0" smtClean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4:18-19</a:t>
            </a:r>
            <a:endParaRPr lang="ko-KR" altLang="en-US" dirty="0">
              <a:solidFill>
                <a:srgbClr val="7030A0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r>
              <a:rPr lang="ko-KR" altLang="en-US" dirty="0"/>
              <a:t>이스라엘의 </a:t>
            </a:r>
            <a:r>
              <a:rPr lang="en-US" altLang="ko-KR" dirty="0"/>
              <a:t>12</a:t>
            </a:r>
            <a:r>
              <a:rPr lang="ko-KR" altLang="en-US" dirty="0"/>
              <a:t>지파는 그 땅으로 돌아옴</a:t>
            </a:r>
            <a:r>
              <a:rPr lang="en-US" altLang="ko-KR" dirty="0"/>
              <a:t>(</a:t>
            </a:r>
            <a:r>
              <a:rPr lang="ko-KR" altLang="en-US" dirty="0"/>
              <a:t>사</a:t>
            </a:r>
            <a:r>
              <a:rPr lang="en-US" altLang="ko-KR" dirty="0"/>
              <a:t>11:11-12).</a:t>
            </a:r>
          </a:p>
          <a:p>
            <a:r>
              <a:rPr lang="ko-KR" altLang="en-US" dirty="0"/>
              <a:t>유대인들은 회심하지 않은 상태에서 </a:t>
            </a:r>
            <a:r>
              <a:rPr lang="ko-KR" altLang="en-US" dirty="0" smtClean="0"/>
              <a:t>그 땅으로 </a:t>
            </a:r>
            <a:r>
              <a:rPr lang="ko-KR" altLang="en-US" dirty="0"/>
              <a:t>돌아옴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36:24-27).</a:t>
            </a:r>
          </a:p>
          <a:p>
            <a:r>
              <a:rPr lang="ko-KR" altLang="en-US" dirty="0" smtClean="0"/>
              <a:t>진노의 심판을 </a:t>
            </a:r>
            <a:r>
              <a:rPr lang="ko-KR" altLang="en-US" dirty="0"/>
              <a:t>받음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20:33-38; 22:19-22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ko-KR" altLang="en-US" dirty="0"/>
              <a:t>유대인들의 정련 과정</a:t>
            </a:r>
            <a:r>
              <a:rPr lang="en-US" altLang="ko-KR" dirty="0"/>
              <a:t>(</a:t>
            </a:r>
            <a:r>
              <a:rPr lang="ko-KR" altLang="en-US" dirty="0"/>
              <a:t>말</a:t>
            </a:r>
            <a:r>
              <a:rPr lang="en-US" altLang="ko-KR" dirty="0"/>
              <a:t>3:1-3; </a:t>
            </a:r>
            <a:r>
              <a:rPr lang="ko-KR" altLang="en-US" dirty="0" err="1"/>
              <a:t>슥</a:t>
            </a:r>
            <a:r>
              <a:rPr lang="en-US" altLang="ko-KR" dirty="0"/>
              <a:t>13:8-9)</a:t>
            </a:r>
          </a:p>
          <a:p>
            <a:r>
              <a:rPr lang="ko-KR" altLang="en-US" dirty="0"/>
              <a:t>이 </a:t>
            </a:r>
            <a:r>
              <a:rPr lang="ko-KR" altLang="en-US" dirty="0" smtClean="0"/>
              <a:t>기간은 </a:t>
            </a:r>
            <a:r>
              <a:rPr lang="ko-KR" altLang="en-US" dirty="0"/>
              <a:t>야곱의 고난의 때</a:t>
            </a:r>
            <a:r>
              <a:rPr lang="en-US" altLang="ko-KR" dirty="0"/>
              <a:t>, </a:t>
            </a:r>
            <a:r>
              <a:rPr lang="ko-KR" altLang="en-US" dirty="0"/>
              <a:t>대환난기</a:t>
            </a:r>
            <a:r>
              <a:rPr lang="en-US" altLang="ko-KR" dirty="0"/>
              <a:t>(</a:t>
            </a:r>
            <a:r>
              <a:rPr lang="ko-KR" altLang="en-US" dirty="0"/>
              <a:t>마</a:t>
            </a:r>
            <a:r>
              <a:rPr lang="en-US" altLang="ko-KR" dirty="0"/>
              <a:t>24:21-31; </a:t>
            </a:r>
            <a:r>
              <a:rPr lang="ko-KR" altLang="en-US" dirty="0" err="1"/>
              <a:t>슥</a:t>
            </a:r>
            <a:r>
              <a:rPr lang="en-US" altLang="ko-KR" dirty="0"/>
              <a:t>14:1-11</a:t>
            </a:r>
            <a:r>
              <a:rPr lang="en-US" altLang="ko-KR" dirty="0" smtClean="0"/>
              <a:t>)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이스라엘의 환난 요약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649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이 </a:t>
            </a:r>
            <a:r>
              <a:rPr lang="ko-KR" altLang="en-US" dirty="0"/>
              <a:t>결과 유대인들은 주님을 부른다</a:t>
            </a:r>
            <a:r>
              <a:rPr lang="en-US" altLang="ko-KR" dirty="0"/>
              <a:t>(</a:t>
            </a:r>
            <a:r>
              <a:rPr lang="ko-KR" altLang="en-US" dirty="0" err="1"/>
              <a:t>슥</a:t>
            </a:r>
            <a:r>
              <a:rPr lang="en-US" altLang="ko-KR" dirty="0"/>
              <a:t>12:10-11).</a:t>
            </a:r>
          </a:p>
          <a:p>
            <a:r>
              <a:rPr lang="ko-KR" altLang="en-US" dirty="0" smtClean="0"/>
              <a:t>그리스도께서 </a:t>
            </a:r>
            <a:r>
              <a:rPr lang="ko-KR" altLang="en-US" dirty="0"/>
              <a:t>올리브 산으로 돌아오신다</a:t>
            </a:r>
            <a:r>
              <a:rPr lang="en-US" altLang="ko-KR" dirty="0"/>
              <a:t>(</a:t>
            </a:r>
            <a:r>
              <a:rPr lang="ko-KR" altLang="en-US" dirty="0" err="1"/>
              <a:t>슥</a:t>
            </a:r>
            <a:r>
              <a:rPr lang="en-US" altLang="ko-KR" dirty="0"/>
              <a:t>14:4).</a:t>
            </a:r>
          </a:p>
          <a:p>
            <a:r>
              <a:rPr lang="ko-KR" altLang="en-US" dirty="0"/>
              <a:t>시온 산과 예루살렘에 구출이 있고 환난 </a:t>
            </a:r>
            <a:r>
              <a:rPr lang="ko-KR" altLang="en-US" dirty="0" smtClean="0"/>
              <a:t>성도들에게도 </a:t>
            </a:r>
            <a:r>
              <a:rPr lang="ko-KR" altLang="en-US" dirty="0"/>
              <a:t>구출이 </a:t>
            </a:r>
            <a:r>
              <a:rPr lang="ko-KR" altLang="en-US" dirty="0" smtClean="0"/>
              <a:t>있다</a:t>
            </a:r>
            <a:r>
              <a:rPr lang="en-US" altLang="ko-KR" dirty="0" smtClean="0"/>
              <a:t>(</a:t>
            </a:r>
            <a:r>
              <a:rPr lang="ko-KR" altLang="en-US" dirty="0"/>
              <a:t>욜</a:t>
            </a:r>
            <a:r>
              <a:rPr lang="en-US" altLang="ko-KR" dirty="0"/>
              <a:t>2:31-31).</a:t>
            </a:r>
          </a:p>
          <a:p>
            <a:r>
              <a:rPr lang="ko-KR" altLang="en-US" dirty="0" smtClean="0"/>
              <a:t>이로써 </a:t>
            </a:r>
            <a:r>
              <a:rPr lang="ko-KR" altLang="en-US" dirty="0"/>
              <a:t>이스라엘은 하나의 민족으로 하루 만에 태어난다</a:t>
            </a:r>
            <a:r>
              <a:rPr lang="en-US" altLang="ko-KR" dirty="0"/>
              <a:t>(</a:t>
            </a:r>
            <a:r>
              <a:rPr lang="ko-KR" altLang="en-US" dirty="0"/>
              <a:t>사</a:t>
            </a:r>
            <a:r>
              <a:rPr lang="en-US" altLang="ko-KR" dirty="0"/>
              <a:t>66:8</a:t>
            </a:r>
            <a:r>
              <a:rPr lang="en-US" altLang="ko-KR" dirty="0" smtClean="0"/>
              <a:t>).</a:t>
            </a:r>
          </a:p>
          <a:p>
            <a:r>
              <a:rPr lang="ko-KR" altLang="en-US" dirty="0" smtClean="0"/>
              <a:t>왕국 프로그램의 완성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ko-KR" altLang="en-US" dirty="0" smtClean="0"/>
              <a:t>이스라엘의 환난 요약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5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1008112"/>
          </a:xfrm>
        </p:spPr>
        <p:txBody>
          <a:bodyPr>
            <a:normAutofit/>
          </a:bodyPr>
          <a:lstStyle/>
          <a:p>
            <a:r>
              <a:rPr lang="ko-KR" altLang="en-US" dirty="0"/>
              <a:t>네가 본 것들과 지금 있는 것들과 이후에 있을 것들을 기록할지니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1:19)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85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계시록의 구조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전 천년 주의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045833"/>
              </p:ext>
            </p:extLst>
          </p:nvPr>
        </p:nvGraphicFramePr>
        <p:xfrm>
          <a:off x="990451" y="1791310"/>
          <a:ext cx="6264696" cy="258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31236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: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네가 본 것들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7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봉인 심판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(6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2-3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: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지금 있는 것들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7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나팔 심판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(8-9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4-22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: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이후에 있을 것들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7 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금병 심판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(16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창녀 바빌론 심판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(17-18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latinLnBrk="1"/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주님의 지상 재림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(19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latinLnBrk="1"/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1000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년 왕국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(20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latinLnBrk="1"/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새 하늘과 새 땅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(21-22</a:t>
                      </a:r>
                      <a:r>
                        <a:rPr lang="ko-KR" altLang="en-US" b="0" dirty="0" smtClean="0">
                          <a:latin typeface="산돌고딕B" pitchFamily="50" charset="-127"/>
                          <a:ea typeface="산돌고딕B" pitchFamily="50" charset="-127"/>
                        </a:rPr>
                        <a:t>장</a:t>
                      </a:r>
                      <a:r>
                        <a:rPr lang="en-US" altLang="ko-KR" b="0" dirty="0" smtClean="0">
                          <a:latin typeface="산돌고딕B" pitchFamily="50" charset="-127"/>
                          <a:ea typeface="산돌고딕B" pitchFamily="50" charset="-127"/>
                        </a:rPr>
                        <a:t>)</a:t>
                      </a:r>
                      <a:endParaRPr lang="ko-KR" altLang="en-US" b="0" dirty="0"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609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86</a:t>
            </a:fld>
            <a:endParaRPr lang="ko-KR" altLang="en-US" dirty="0"/>
          </a:p>
        </p:txBody>
      </p:sp>
      <p:pic>
        <p:nvPicPr>
          <p:cNvPr id="24578" name="Picture 2" descr="C:\Users\DongsooJung\Desktop\재림 그림\요한계시록도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61" y="0"/>
            <a:ext cx="8025875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87</a:t>
            </a:fld>
            <a:endParaRPr lang="ko-KR" altLang="en-US" dirty="0"/>
          </a:p>
        </p:txBody>
      </p:sp>
      <p:pic>
        <p:nvPicPr>
          <p:cNvPr id="8194" name="Picture 2" descr="C:\Users\DongsooJung\Desktop\재림 그림\전천년주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1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61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88</a:t>
            </a:fld>
            <a:endParaRPr lang="ko-KR" altLang="en-US" dirty="0"/>
          </a:p>
        </p:txBody>
      </p:sp>
      <p:pic>
        <p:nvPicPr>
          <p:cNvPr id="9218" name="Picture 2" descr="C:\Users\DongsooJung\Desktop\재림 그림\무천년주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38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89</a:t>
            </a:fld>
            <a:endParaRPr lang="ko-KR" altLang="en-US" dirty="0"/>
          </a:p>
        </p:txBody>
      </p:sp>
      <p:pic>
        <p:nvPicPr>
          <p:cNvPr id="7170" name="Picture 2" descr="C:\Users\DongsooJung\Desktop\재림 그림\후천년주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" y="0"/>
            <a:ext cx="8027662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44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90</a:t>
            </a:fld>
            <a:endParaRPr lang="ko-KR" altLang="en-US" dirty="0"/>
          </a:p>
        </p:txBody>
      </p:sp>
      <p:pic>
        <p:nvPicPr>
          <p:cNvPr id="25602" name="Picture 2" descr="C:\Users\DongsooJung\Desktop\재림 그림\예언에 대한 세가지 접근방법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성경의 예언들 </a:t>
            </a:r>
            <a:r>
              <a:rPr lang="en-US" altLang="ko-KR" dirty="0"/>
              <a:t>- </a:t>
            </a:r>
            <a:r>
              <a:rPr lang="ko-KR" altLang="en-US" dirty="0"/>
              <a:t>특히 다니엘서와 계시록의 예언들</a:t>
            </a:r>
            <a:r>
              <a:rPr lang="en-US" altLang="ko-KR" dirty="0"/>
              <a:t>- </a:t>
            </a:r>
            <a:r>
              <a:rPr lang="ko-KR" altLang="en-US" dirty="0"/>
              <a:t>과 역사의 사건들을 </a:t>
            </a:r>
            <a:r>
              <a:rPr lang="ko-KR" altLang="en-US" dirty="0" err="1"/>
              <a:t>매치시키려는</a:t>
            </a:r>
            <a:r>
              <a:rPr lang="ko-KR" altLang="en-US" dirty="0"/>
              <a:t> 시도</a:t>
            </a:r>
          </a:p>
          <a:p>
            <a:pPr lvl="1"/>
            <a:r>
              <a:rPr lang="ko-KR" altLang="en-US" dirty="0" smtClean="0"/>
              <a:t>계시록 </a:t>
            </a:r>
            <a:r>
              <a:rPr lang="en-US" altLang="ko-KR" dirty="0"/>
              <a:t>2-19</a:t>
            </a:r>
            <a:r>
              <a:rPr lang="ko-KR" altLang="en-US" dirty="0"/>
              <a:t>장까지는 이미 역사에서 성취되었다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계시록의 </a:t>
            </a:r>
            <a:r>
              <a:rPr lang="en-US" altLang="ko-KR" dirty="0"/>
              <a:t>1260</a:t>
            </a:r>
            <a:r>
              <a:rPr lang="ko-KR" altLang="en-US" dirty="0"/>
              <a:t>일이 곧 </a:t>
            </a:r>
            <a:r>
              <a:rPr lang="en-US" altLang="ko-KR" dirty="0"/>
              <a:t>1260</a:t>
            </a:r>
            <a:r>
              <a:rPr lang="ko-KR" altLang="en-US" dirty="0"/>
              <a:t>년이다</a:t>
            </a:r>
            <a:r>
              <a:rPr lang="en-US" altLang="ko-KR" dirty="0"/>
              <a:t>. </a:t>
            </a:r>
            <a:r>
              <a:rPr lang="ko-KR" altLang="en-US" dirty="0" err="1"/>
              <a:t>교황권이</a:t>
            </a:r>
            <a:r>
              <a:rPr lang="ko-KR" altLang="en-US" dirty="0"/>
              <a:t> 지배한 </a:t>
            </a:r>
            <a:r>
              <a:rPr lang="en-US" altLang="ko-KR" dirty="0"/>
              <a:t>1260</a:t>
            </a:r>
            <a:r>
              <a:rPr lang="ko-KR" altLang="en-US" dirty="0"/>
              <a:t>년이 곧 계시록의 주요 기간이다</a:t>
            </a:r>
            <a:r>
              <a:rPr lang="en-US" altLang="ko-KR" dirty="0"/>
              <a:t>. </a:t>
            </a:r>
          </a:p>
          <a:p>
            <a:pPr lvl="1"/>
            <a:r>
              <a:rPr lang="ko-KR" altLang="en-US" dirty="0" smtClean="0"/>
              <a:t>타깃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교황권</a:t>
            </a:r>
            <a:endParaRPr lang="ko-KR" altLang="en-US" dirty="0" smtClean="0"/>
          </a:p>
          <a:p>
            <a:pPr lvl="1"/>
            <a:r>
              <a:rPr lang="ko-KR" altLang="en-US" dirty="0" smtClean="0"/>
              <a:t>종교개혁자들의 해석관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교황이 </a:t>
            </a:r>
            <a:r>
              <a:rPr lang="ko-KR" altLang="en-US" dirty="0"/>
              <a:t>적그리스도이다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19</a:t>
            </a:r>
            <a:r>
              <a:rPr lang="ko-KR" altLang="en-US" dirty="0"/>
              <a:t>세기의 </a:t>
            </a:r>
            <a:r>
              <a:rPr lang="ko-KR" altLang="en-US" dirty="0" err="1"/>
              <a:t>윌리엄</a:t>
            </a:r>
            <a:r>
              <a:rPr lang="ko-KR" altLang="en-US" dirty="0"/>
              <a:t> 밀러</a:t>
            </a:r>
            <a:r>
              <a:rPr lang="en-US" altLang="ko-KR" dirty="0"/>
              <a:t>: </a:t>
            </a:r>
            <a:r>
              <a:rPr lang="ko-KR" altLang="en-US" dirty="0"/>
              <a:t>단</a:t>
            </a:r>
            <a:r>
              <a:rPr lang="en-US" altLang="ko-KR" dirty="0"/>
              <a:t>8:14(2300</a:t>
            </a:r>
            <a:r>
              <a:rPr lang="ko-KR" altLang="en-US" dirty="0"/>
              <a:t>일</a:t>
            </a:r>
            <a:r>
              <a:rPr lang="en-US" altLang="ko-KR" dirty="0"/>
              <a:t>), </a:t>
            </a:r>
            <a:r>
              <a:rPr lang="ko-KR" altLang="en-US" dirty="0"/>
              <a:t>세상의 끝 </a:t>
            </a:r>
            <a:r>
              <a:rPr lang="en-US" altLang="ko-KR" dirty="0"/>
              <a:t>1844</a:t>
            </a:r>
            <a:r>
              <a:rPr lang="ko-KR" altLang="en-US" dirty="0"/>
              <a:t>년 </a:t>
            </a:r>
            <a:r>
              <a:rPr lang="en-US" altLang="ko-KR" dirty="0"/>
              <a:t>10</a:t>
            </a:r>
            <a:r>
              <a:rPr lang="ko-KR" altLang="en-US" dirty="0"/>
              <a:t>월 </a:t>
            </a:r>
            <a:r>
              <a:rPr lang="en-US" altLang="ko-KR" dirty="0"/>
              <a:t>22</a:t>
            </a:r>
            <a:r>
              <a:rPr lang="ko-KR" altLang="en-US" dirty="0"/>
              <a:t>일</a:t>
            </a:r>
            <a:r>
              <a:rPr lang="en-US" altLang="ko-KR" dirty="0"/>
              <a:t>, 7</a:t>
            </a:r>
            <a:r>
              <a:rPr lang="ko-KR" altLang="en-US" dirty="0"/>
              <a:t>일 안식교회</a:t>
            </a:r>
          </a:p>
          <a:p>
            <a:pPr lvl="1"/>
            <a:r>
              <a:rPr lang="ko-KR" altLang="en-US" dirty="0" err="1"/>
              <a:t>마르틴</a:t>
            </a:r>
            <a:r>
              <a:rPr lang="ko-KR" altLang="en-US" dirty="0"/>
              <a:t> 루터</a:t>
            </a:r>
            <a:r>
              <a:rPr lang="en-US" altLang="ko-KR" dirty="0"/>
              <a:t>, </a:t>
            </a:r>
            <a:r>
              <a:rPr lang="ko-KR" altLang="en-US" dirty="0"/>
              <a:t>이삭 뉴턴</a:t>
            </a:r>
            <a:r>
              <a:rPr lang="en-US" altLang="ko-KR" dirty="0"/>
              <a:t>, </a:t>
            </a:r>
            <a:r>
              <a:rPr lang="ko-KR" altLang="en-US" dirty="0" err="1"/>
              <a:t>매튜</a:t>
            </a:r>
            <a:r>
              <a:rPr lang="ko-KR" altLang="en-US" dirty="0"/>
              <a:t> </a:t>
            </a:r>
            <a:r>
              <a:rPr lang="ko-KR" altLang="en-US" dirty="0" err="1"/>
              <a:t>헨리</a:t>
            </a:r>
            <a:r>
              <a:rPr lang="en-US" altLang="ko-KR" dirty="0"/>
              <a:t>, </a:t>
            </a:r>
            <a:r>
              <a:rPr lang="ko-KR" altLang="en-US" dirty="0" err="1"/>
              <a:t>앨버트</a:t>
            </a:r>
            <a:r>
              <a:rPr lang="ko-KR" altLang="en-US" dirty="0"/>
              <a:t> </a:t>
            </a:r>
            <a:r>
              <a:rPr lang="ko-KR" altLang="en-US" dirty="0" err="1"/>
              <a:t>반즈</a:t>
            </a:r>
            <a:r>
              <a:rPr lang="en-US" altLang="ko-KR" dirty="0"/>
              <a:t>, </a:t>
            </a:r>
            <a:r>
              <a:rPr lang="ko-KR" altLang="en-US" dirty="0"/>
              <a:t>조지 </a:t>
            </a:r>
            <a:r>
              <a:rPr lang="ko-KR" altLang="en-US" dirty="0" err="1"/>
              <a:t>래드</a:t>
            </a:r>
            <a:r>
              <a:rPr lang="en-US" altLang="ko-KR" dirty="0"/>
              <a:t>, </a:t>
            </a:r>
            <a:r>
              <a:rPr lang="ko-KR" altLang="en-US" dirty="0" err="1"/>
              <a:t>이안</a:t>
            </a:r>
            <a:r>
              <a:rPr lang="ko-KR" altLang="en-US" dirty="0"/>
              <a:t> </a:t>
            </a:r>
            <a:r>
              <a:rPr lang="ko-KR" altLang="en-US" dirty="0" err="1"/>
              <a:t>페이즐리</a:t>
            </a:r>
            <a:r>
              <a:rPr lang="en-US" altLang="ko-KR" dirty="0"/>
              <a:t>, </a:t>
            </a:r>
            <a:r>
              <a:rPr lang="ko-KR" altLang="en-US" dirty="0"/>
              <a:t>이광복</a:t>
            </a:r>
            <a:r>
              <a:rPr lang="en-US" altLang="ko-KR" dirty="0"/>
              <a:t>(</a:t>
            </a:r>
            <a:r>
              <a:rPr lang="ko-KR" altLang="en-US" dirty="0" err="1"/>
              <a:t>흰돌선교센터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역사적 </a:t>
            </a:r>
            <a:r>
              <a:rPr lang="ko-KR" altLang="en-US" dirty="0" err="1" smtClean="0"/>
              <a:t>전천년주의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62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마</a:t>
            </a:r>
            <a:r>
              <a:rPr lang="en-US" altLang="ko-KR" dirty="0" smtClean="0"/>
              <a:t>24</a:t>
            </a:r>
            <a:r>
              <a:rPr lang="ko-KR" altLang="en-US" dirty="0" smtClean="0"/>
              <a:t>는 계</a:t>
            </a:r>
            <a:r>
              <a:rPr lang="en-US" altLang="ko-KR" dirty="0"/>
              <a:t>6:12-13</a:t>
            </a:r>
            <a:r>
              <a:rPr lang="ko-KR" altLang="en-US" dirty="0"/>
              <a:t>과 같고 </a:t>
            </a:r>
            <a:r>
              <a:rPr lang="en-US" altLang="ko-KR" dirty="0"/>
              <a:t>18</a:t>
            </a:r>
            <a:r>
              <a:rPr lang="ko-KR" altLang="en-US" dirty="0"/>
              <a:t>세기 후반에 끝났다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인류는 </a:t>
            </a:r>
            <a:r>
              <a:rPr lang="ko-KR" altLang="en-US" dirty="0"/>
              <a:t>항상 환난 가운데 </a:t>
            </a:r>
            <a:r>
              <a:rPr lang="ko-KR" altLang="en-US" dirty="0" smtClean="0"/>
              <a:t>지내왔음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후천년설과</a:t>
            </a:r>
            <a:r>
              <a:rPr lang="ko-KR" altLang="en-US" dirty="0" smtClean="0"/>
              <a:t> </a:t>
            </a:r>
            <a:r>
              <a:rPr lang="ko-KR" altLang="en-US" dirty="0"/>
              <a:t>비슷하다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계시록의 일곱 교회는 교회 시대의 변천을 보여 준다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일곱 봉인</a:t>
            </a:r>
            <a:r>
              <a:rPr lang="en-US" altLang="ko-KR" dirty="0"/>
              <a:t>: </a:t>
            </a:r>
            <a:r>
              <a:rPr lang="ko-KR" altLang="en-US" dirty="0"/>
              <a:t>요한의 시대부터 </a:t>
            </a:r>
            <a:r>
              <a:rPr lang="en-US" altLang="ko-KR" dirty="0"/>
              <a:t>4</a:t>
            </a:r>
            <a:r>
              <a:rPr lang="ko-KR" altLang="en-US" dirty="0"/>
              <a:t>세기경</a:t>
            </a:r>
          </a:p>
          <a:p>
            <a:pPr lvl="1"/>
            <a:r>
              <a:rPr lang="ko-KR" altLang="en-US" dirty="0"/>
              <a:t>일곱 나팔</a:t>
            </a:r>
            <a:r>
              <a:rPr lang="en-US" altLang="ko-KR" dirty="0"/>
              <a:t>: 5</a:t>
            </a:r>
            <a:r>
              <a:rPr lang="ko-KR" altLang="en-US" dirty="0"/>
              <a:t>세기의 이교도들</a:t>
            </a:r>
            <a:r>
              <a:rPr lang="en-US" altLang="ko-KR" dirty="0"/>
              <a:t>(</a:t>
            </a:r>
            <a:r>
              <a:rPr lang="ko-KR" altLang="en-US" dirty="0" err="1"/>
              <a:t>고트</a:t>
            </a:r>
            <a:r>
              <a:rPr lang="ko-KR" altLang="en-US" dirty="0"/>
              <a:t> 족의 로마 침략</a:t>
            </a:r>
            <a:r>
              <a:rPr lang="en-US" altLang="ko-KR" dirty="0"/>
              <a:t>, </a:t>
            </a:r>
            <a:r>
              <a:rPr lang="ko-KR" altLang="en-US" dirty="0"/>
              <a:t>반달 족의 지중해 침략</a:t>
            </a:r>
            <a:r>
              <a:rPr lang="en-US" altLang="ko-KR" dirty="0"/>
              <a:t>, </a:t>
            </a:r>
            <a:r>
              <a:rPr lang="ko-KR" altLang="en-US" dirty="0"/>
              <a:t>훈 족의 북 로마 침략 등</a:t>
            </a:r>
            <a:r>
              <a:rPr lang="en-US" altLang="ko-KR" dirty="0"/>
              <a:t>)</a:t>
            </a:r>
            <a:r>
              <a:rPr lang="ko-KR" altLang="en-US" dirty="0"/>
              <a:t>의 서방 침공</a:t>
            </a:r>
            <a:r>
              <a:rPr lang="en-US" altLang="ko-KR" dirty="0"/>
              <a:t>, </a:t>
            </a:r>
            <a:r>
              <a:rPr lang="ko-KR" altLang="en-US" dirty="0"/>
              <a:t>오스만 터키의 동로마 정복</a:t>
            </a:r>
          </a:p>
          <a:p>
            <a:pPr lvl="1"/>
            <a:r>
              <a:rPr lang="ko-KR" altLang="en-US" dirty="0"/>
              <a:t>일곱 금병</a:t>
            </a:r>
            <a:r>
              <a:rPr lang="en-US" altLang="ko-KR" dirty="0"/>
              <a:t>: </a:t>
            </a:r>
            <a:r>
              <a:rPr lang="ko-KR" altLang="en-US" dirty="0"/>
              <a:t>프랑스 혁명</a:t>
            </a:r>
            <a:r>
              <a:rPr lang="en-US" altLang="ko-KR" dirty="0"/>
              <a:t>, </a:t>
            </a:r>
            <a:r>
              <a:rPr lang="ko-KR" altLang="en-US" dirty="0"/>
              <a:t>이슬람</a:t>
            </a:r>
            <a:r>
              <a:rPr lang="en-US" altLang="ko-KR" dirty="0"/>
              <a:t>, </a:t>
            </a:r>
            <a:r>
              <a:rPr lang="ko-KR" altLang="en-US" dirty="0"/>
              <a:t>로마 </a:t>
            </a:r>
            <a:r>
              <a:rPr lang="ko-KR" altLang="en-US" dirty="0" err="1" smtClean="0"/>
              <a:t>카톨릭</a:t>
            </a:r>
            <a:r>
              <a:rPr lang="ko-KR" altLang="en-US" dirty="0" smtClean="0"/>
              <a:t> 세력의 </a:t>
            </a:r>
            <a:r>
              <a:rPr lang="ko-KR" altLang="en-US" dirty="0"/>
              <a:t>확장과 패배</a:t>
            </a:r>
          </a:p>
          <a:p>
            <a:pPr lvl="1"/>
            <a:r>
              <a:rPr lang="ko-KR" altLang="en-US" dirty="0"/>
              <a:t>첫째 짐승</a:t>
            </a:r>
            <a:r>
              <a:rPr lang="en-US" altLang="ko-KR" dirty="0"/>
              <a:t>: </a:t>
            </a:r>
            <a:r>
              <a:rPr lang="ko-KR" altLang="en-US" dirty="0"/>
              <a:t>정치적 교황</a:t>
            </a:r>
            <a:r>
              <a:rPr lang="en-US" altLang="ko-KR" dirty="0"/>
              <a:t>, </a:t>
            </a:r>
            <a:r>
              <a:rPr lang="ko-KR" altLang="en-US" dirty="0"/>
              <a:t>둘째 짐승</a:t>
            </a:r>
            <a:r>
              <a:rPr lang="en-US" altLang="ko-KR" dirty="0"/>
              <a:t>: </a:t>
            </a:r>
            <a:r>
              <a:rPr lang="ko-KR" altLang="en-US" dirty="0"/>
              <a:t>종교적 </a:t>
            </a:r>
            <a:r>
              <a:rPr lang="ko-KR" altLang="en-US" dirty="0" smtClean="0"/>
              <a:t>교황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역사적 </a:t>
            </a:r>
            <a:r>
              <a:rPr lang="ko-KR" altLang="en-US" dirty="0" err="1" smtClean="0"/>
              <a:t>전천년주의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683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하나님의 계획의 일부</a:t>
            </a:r>
            <a:endParaRPr lang="en-US" altLang="ko-KR" dirty="0" smtClean="0"/>
          </a:p>
          <a:p>
            <a:r>
              <a:rPr lang="ko-KR" altLang="en-US" dirty="0" smtClean="0"/>
              <a:t>사람들의 불평을 잠재운다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천주교나 개신교는 이것을 믿지 않는다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특히 </a:t>
            </a:r>
            <a:r>
              <a:rPr lang="en-US" altLang="ko-KR" dirty="0" smtClean="0"/>
              <a:t>16-17</a:t>
            </a:r>
            <a:r>
              <a:rPr lang="ko-KR" altLang="en-US" dirty="0" smtClean="0"/>
              <a:t>세기의 칼빈주의는 강하게 반대한다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 당시의 시대적 상황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이스라엘 대체 신학</a:t>
            </a:r>
            <a:r>
              <a:rPr lang="en-US" altLang="ko-KR" dirty="0" smtClean="0"/>
              <a:t> 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천년왕국의 필요성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426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이새의</a:t>
            </a:r>
            <a:r>
              <a:rPr lang="ko-KR" altLang="en-US" dirty="0" smtClean="0"/>
              <a:t> 줄기에서 메시아가 나옴</a:t>
            </a:r>
            <a:endParaRPr lang="en-US" altLang="ko-KR" dirty="0" smtClean="0"/>
          </a:p>
          <a:p>
            <a:r>
              <a:rPr lang="en-US" altLang="ko-KR" dirty="0" smtClean="0"/>
              <a:t>3-4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메시아의 행적</a:t>
            </a:r>
            <a:endParaRPr lang="en-US" altLang="ko-KR" dirty="0" smtClean="0"/>
          </a:p>
          <a:p>
            <a:r>
              <a:rPr lang="en-US" altLang="ko-KR" dirty="0" smtClean="0"/>
              <a:t>6-9: </a:t>
            </a:r>
            <a:r>
              <a:rPr lang="ko-KR" altLang="en-US" dirty="0" smtClean="0"/>
              <a:t>자연 세계의 변화</a:t>
            </a:r>
            <a:endParaRPr lang="en-US" altLang="ko-KR" dirty="0" smtClean="0"/>
          </a:p>
          <a:p>
            <a:r>
              <a:rPr lang="en-US" altLang="ko-KR" dirty="0" smtClean="0"/>
              <a:t>10-14: </a:t>
            </a:r>
            <a:r>
              <a:rPr lang="ko-KR" altLang="en-US" dirty="0" smtClean="0"/>
              <a:t>이스라엘의 회복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천년왕국의 묘사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이사야서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966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17-23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이스라엘의 회복</a:t>
            </a:r>
            <a:endParaRPr lang="en-US" altLang="ko-KR" dirty="0" smtClean="0"/>
          </a:p>
          <a:p>
            <a:r>
              <a:rPr lang="ko-KR" altLang="en-US" dirty="0" smtClean="0"/>
              <a:t>아이가 백 세에 죽음</a:t>
            </a:r>
            <a:endParaRPr lang="en-US" altLang="ko-KR" dirty="0" smtClean="0"/>
          </a:p>
          <a:p>
            <a:r>
              <a:rPr lang="ko-KR" altLang="en-US" dirty="0" smtClean="0"/>
              <a:t>수명이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세에 이름</a:t>
            </a:r>
            <a:endParaRPr lang="en-US" altLang="ko-KR" dirty="0" smtClean="0"/>
          </a:p>
          <a:p>
            <a:r>
              <a:rPr lang="en-US" altLang="ko-KR" dirty="0" smtClean="0"/>
              <a:t>25</a:t>
            </a:r>
            <a:r>
              <a:rPr lang="ko-KR" altLang="en-US" dirty="0" smtClean="0"/>
              <a:t>절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자연 세계의 변화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천년왕국의 묘사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이사야서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65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658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라틴어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Rapere</a:t>
            </a:r>
            <a:endParaRPr lang="en-US" altLang="ko-KR" dirty="0" smtClean="0"/>
          </a:p>
          <a:p>
            <a:r>
              <a:rPr lang="en-US" altLang="ko-KR" dirty="0" err="1" smtClean="0"/>
              <a:t>Rapere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살전</a:t>
            </a:r>
            <a:r>
              <a:rPr lang="en-US" altLang="ko-KR" dirty="0" smtClean="0"/>
              <a:t>4:17</a:t>
            </a:r>
            <a:r>
              <a:rPr lang="ko-KR" altLang="en-US" dirty="0" smtClean="0"/>
              <a:t>에서 그리스어 </a:t>
            </a:r>
            <a:r>
              <a:rPr lang="en-US" altLang="ko-KR" dirty="0" err="1" smtClean="0"/>
              <a:t>harpaz</a:t>
            </a:r>
            <a:r>
              <a:rPr lang="ko-KR" altLang="en-US" dirty="0" smtClean="0"/>
              <a:t>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번역하는 데 사용되었다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Caught</a:t>
            </a:r>
            <a:r>
              <a:rPr lang="ko-KR" altLang="en-US" dirty="0" smtClean="0"/>
              <a:t> </a:t>
            </a:r>
            <a:r>
              <a:rPr lang="en-US" altLang="ko-KR" dirty="0" smtClean="0"/>
              <a:t>up, </a:t>
            </a:r>
            <a:r>
              <a:rPr lang="ko-KR" altLang="en-US" dirty="0" smtClean="0"/>
              <a:t>채여 올라가다</a:t>
            </a:r>
            <a:endParaRPr lang="en-US" altLang="ko-KR" dirty="0" smtClean="0"/>
          </a:p>
          <a:p>
            <a:r>
              <a:rPr lang="ko-KR" altLang="en-US" dirty="0" smtClean="0"/>
              <a:t>행</a:t>
            </a:r>
            <a:r>
              <a:rPr lang="en-US" altLang="ko-KR" dirty="0" smtClean="0"/>
              <a:t>8:38, </a:t>
            </a:r>
            <a:r>
              <a:rPr lang="ko-KR" altLang="en-US" dirty="0" err="1" smtClean="0"/>
              <a:t>고후</a:t>
            </a:r>
            <a:r>
              <a:rPr lang="en-US" altLang="ko-KR" dirty="0" smtClean="0"/>
              <a:t>12:2,4, </a:t>
            </a:r>
            <a:r>
              <a:rPr lang="ko-KR" altLang="en-US" dirty="0" smtClean="0"/>
              <a:t>계</a:t>
            </a:r>
            <a:r>
              <a:rPr lang="en-US" altLang="ko-KR" dirty="0" smtClean="0"/>
              <a:t>12:5</a:t>
            </a:r>
          </a:p>
          <a:p>
            <a:r>
              <a:rPr lang="ko-KR" altLang="en-US" dirty="0" smtClean="0"/>
              <a:t>휴거와 비슷한 사건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에녹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</a:t>
            </a:r>
            <a:r>
              <a:rPr lang="en-US" altLang="ko-KR" dirty="0" smtClean="0"/>
              <a:t>5), </a:t>
            </a:r>
            <a:r>
              <a:rPr lang="ko-KR" altLang="en-US" dirty="0" err="1" smtClean="0"/>
              <a:t>엘리야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왕하</a:t>
            </a:r>
            <a:r>
              <a:rPr lang="en-US" altLang="ko-KR" dirty="0" smtClean="0"/>
              <a:t>2), </a:t>
            </a:r>
            <a:r>
              <a:rPr lang="ko-KR" altLang="en-US" dirty="0" err="1" smtClean="0"/>
              <a:t>빌립</a:t>
            </a:r>
            <a:r>
              <a:rPr lang="en-US" altLang="ko-KR" dirty="0" smtClean="0"/>
              <a:t>(</a:t>
            </a:r>
            <a:r>
              <a:rPr lang="ko-KR" altLang="en-US" dirty="0" smtClean="0"/>
              <a:t>행</a:t>
            </a:r>
            <a:r>
              <a:rPr lang="en-US" altLang="ko-KR" dirty="0" smtClean="0"/>
              <a:t>8), </a:t>
            </a:r>
            <a:r>
              <a:rPr lang="ko-KR" altLang="en-US" dirty="0" smtClean="0"/>
              <a:t>바울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고후</a:t>
            </a:r>
            <a:r>
              <a:rPr lang="en-US" altLang="ko-KR" dirty="0" smtClean="0"/>
              <a:t>12)</a:t>
            </a:r>
          </a:p>
          <a:p>
            <a:r>
              <a:rPr lang="ko-KR" altLang="en-US" dirty="0"/>
              <a:t>공중 들림만 옳은가</a:t>
            </a:r>
            <a:r>
              <a:rPr lang="en-US" altLang="ko-KR" dirty="0" smtClean="0"/>
              <a:t>?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96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휴거</a:t>
            </a:r>
            <a:r>
              <a:rPr lang="en-US" altLang="ko-KR" dirty="0" smtClean="0"/>
              <a:t>(Rapture)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56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97</a:t>
            </a:fld>
            <a:endParaRPr lang="ko-KR" altLang="en-US" dirty="0"/>
          </a:p>
        </p:txBody>
      </p:sp>
      <p:pic>
        <p:nvPicPr>
          <p:cNvPr id="5122" name="Picture 2" descr="C:\Users\DongsooJung\Desktop\재림 그림\휴거견해들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68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98</a:t>
            </a:fld>
            <a:endParaRPr lang="ko-KR" altLang="en-US" dirty="0"/>
          </a:p>
        </p:txBody>
      </p:sp>
      <p:pic>
        <p:nvPicPr>
          <p:cNvPr id="6146" name="Picture 2" descr="C:\Users\DongsooJung\Desktop\재림 그림\휴거견해들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" y="-5828"/>
            <a:ext cx="8027662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50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99</a:t>
            </a:fld>
            <a:endParaRPr lang="ko-KR" altLang="en-US" dirty="0"/>
          </a:p>
        </p:txBody>
      </p:sp>
      <p:pic>
        <p:nvPicPr>
          <p:cNvPr id="2050" name="Picture 2" descr="D:\음악영상\성경지도\이승철선도\Photoshop원본 수정 2008\N도표17 그리스도초림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662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90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100</a:t>
            </a:fld>
            <a:endParaRPr lang="ko-KR" altLang="en-US" dirty="0"/>
          </a:p>
        </p:txBody>
      </p:sp>
      <p:pic>
        <p:nvPicPr>
          <p:cNvPr id="4098" name="Picture 2" descr="C:\Users\DongsooJung\Desktop\재림 그림\휴거와 강림 구절들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29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101</a:t>
            </a:fld>
            <a:endParaRPr lang="ko-KR" altLang="en-US" dirty="0"/>
          </a:p>
        </p:txBody>
      </p:sp>
      <p:pic>
        <p:nvPicPr>
          <p:cNvPr id="3074" name="Picture 2" descr="C:\Users\DongsooJung\Desktop\재림 그림\휴거와 강림 비교 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2641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1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102</a:t>
            </a:fld>
            <a:endParaRPr lang="ko-KR" altLang="en-US" dirty="0"/>
          </a:p>
        </p:txBody>
      </p:sp>
      <p:pic>
        <p:nvPicPr>
          <p:cNvPr id="18435" name="Picture 3" descr="C:\Users\DongsooJung\Desktop\재림 그림\재림의 두 단계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8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십자가 사건 전에 주신 그리스도의 약속</a:t>
            </a:r>
          </a:p>
          <a:p>
            <a:r>
              <a:rPr lang="ko-KR" altLang="en-US" dirty="0"/>
              <a:t>너희는 마음에 근심하지 말라</a:t>
            </a:r>
            <a:r>
              <a:rPr lang="en-US" altLang="ko-KR" dirty="0"/>
              <a:t>. </a:t>
            </a:r>
            <a:r>
              <a:rPr lang="ko-KR" altLang="en-US" dirty="0"/>
              <a:t>하나님을 믿고 </a:t>
            </a:r>
            <a:r>
              <a:rPr lang="ko-KR" altLang="en-US" dirty="0" smtClean="0"/>
              <a:t>또한 </a:t>
            </a:r>
            <a:r>
              <a:rPr lang="ko-KR" altLang="en-US" dirty="0"/>
              <a:t>나를 믿으라</a:t>
            </a:r>
            <a:r>
              <a:rPr lang="en-US" altLang="ko-KR" dirty="0"/>
              <a:t>. </a:t>
            </a:r>
            <a:r>
              <a:rPr lang="ko-KR" altLang="en-US" dirty="0"/>
              <a:t>내 아버지 집에 거할 곳이 많도다</a:t>
            </a:r>
            <a:r>
              <a:rPr lang="en-US" altLang="ko-KR" dirty="0"/>
              <a:t>. </a:t>
            </a:r>
            <a:r>
              <a:rPr lang="ko-KR" altLang="en-US" dirty="0"/>
              <a:t>그렇지 않으면 내가 너희에게 말해 주었으리라</a:t>
            </a:r>
            <a:r>
              <a:rPr lang="en-US" altLang="ko-KR" dirty="0"/>
              <a:t>. </a:t>
            </a:r>
            <a:r>
              <a:rPr lang="ko-KR" altLang="en-US" dirty="0"/>
              <a:t>내가 너희를 위해 처소를 예비하러 </a:t>
            </a:r>
            <a:r>
              <a:rPr lang="ko-KR" altLang="en-US" dirty="0" err="1"/>
              <a:t>가노니</a:t>
            </a:r>
            <a:r>
              <a:rPr lang="ko-KR" altLang="en-US" dirty="0"/>
              <a:t> 가서 너희를 위해 처소를 예비하면 내가 다시 와서 너희를 내게로 받아들여 내가 있는 </a:t>
            </a:r>
            <a:r>
              <a:rPr lang="ko-KR" altLang="en-US" dirty="0" smtClean="0"/>
              <a:t>곳에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거기에 너희도 있게 하리라</a:t>
            </a:r>
            <a:r>
              <a:rPr lang="en-US" altLang="ko-KR" dirty="0"/>
              <a:t>(</a:t>
            </a:r>
            <a:r>
              <a:rPr lang="ko-KR" altLang="en-US" dirty="0"/>
              <a:t>요</a:t>
            </a:r>
            <a:r>
              <a:rPr lang="en-US" altLang="ko-KR" dirty="0"/>
              <a:t>14:1-3</a:t>
            </a:r>
            <a:r>
              <a:rPr lang="en-US" altLang="ko-KR" dirty="0" smtClean="0"/>
              <a:t>).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유대인들의 결혼 풍습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335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정혼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신랑이 아버지 집을 떠나서 신부의 집으로 가고 지참금을 지불함으로 정혼 언약을 맺음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 뒤에 신랑은 자기 아버지 집으로 가서 거할 곳</a:t>
            </a:r>
            <a:r>
              <a:rPr lang="en-US" altLang="ko-KR" dirty="0" smtClean="0"/>
              <a:t>(mansion)</a:t>
            </a:r>
            <a:r>
              <a:rPr lang="ko-KR" altLang="en-US" dirty="0" smtClean="0"/>
              <a:t>을 마련함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신랑은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 정도 지난 어느 날 들러리들과 함께 신부의 집으로 감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</a:t>
            </a:r>
            <a:r>
              <a:rPr lang="en-US" altLang="ko-KR" dirty="0" smtClean="0"/>
              <a:t>25:1-13).</a:t>
            </a:r>
          </a:p>
          <a:p>
            <a:r>
              <a:rPr lang="ko-KR" altLang="en-US" dirty="0" smtClean="0"/>
              <a:t>신랑이 언제 올지 모르므로 신부는 매일 신랑을 기다리며 준비하고 있음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신랑이 와서 신부를 데리고 자기 아버지 집으로 가는데 거기에는 이미 하객들이 기다리고 있음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유대인들의 결혼 풍습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27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그들은 신부 방으로 들어가 육체적으로 하나가 되고 </a:t>
            </a:r>
            <a:r>
              <a:rPr lang="en-US" altLang="ko-KR" dirty="0"/>
              <a:t>7</a:t>
            </a:r>
            <a:r>
              <a:rPr lang="ko-KR" altLang="en-US" dirty="0"/>
              <a:t>일 동안 거기에 머묾</a:t>
            </a:r>
            <a:r>
              <a:rPr lang="en-US" altLang="ko-KR" dirty="0"/>
              <a:t>(</a:t>
            </a:r>
            <a:r>
              <a:rPr lang="ko-KR" altLang="en-US" dirty="0"/>
              <a:t>창</a:t>
            </a:r>
            <a:r>
              <a:rPr lang="en-US" altLang="ko-KR" dirty="0"/>
              <a:t>29:27</a:t>
            </a:r>
            <a:r>
              <a:rPr lang="en-US" altLang="ko-KR" dirty="0" smtClean="0"/>
              <a:t>).</a:t>
            </a:r>
            <a:endParaRPr lang="en-US" altLang="ko-KR" dirty="0"/>
          </a:p>
          <a:p>
            <a:r>
              <a:rPr lang="en-US" altLang="ko-KR" dirty="0"/>
              <a:t>7</a:t>
            </a:r>
            <a:r>
              <a:rPr lang="ko-KR" altLang="en-US" dirty="0"/>
              <a:t>일 동안 </a:t>
            </a:r>
            <a:r>
              <a:rPr lang="ko-KR" altLang="en-US" dirty="0" smtClean="0"/>
              <a:t>신부는 </a:t>
            </a:r>
            <a:r>
              <a:rPr lang="ko-KR" altLang="en-US" dirty="0"/>
              <a:t>얼굴을 보이지 </a:t>
            </a:r>
            <a:r>
              <a:rPr lang="ko-KR" altLang="en-US" dirty="0" smtClean="0"/>
              <a:t>않음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en-US" altLang="ko-KR" dirty="0"/>
              <a:t>7</a:t>
            </a:r>
            <a:r>
              <a:rPr lang="ko-KR" altLang="en-US" dirty="0"/>
              <a:t>일 연회가 끝나면 신랑이 신부를 데리고 나와 만인에게 </a:t>
            </a:r>
            <a:r>
              <a:rPr lang="ko-KR" altLang="en-US" dirty="0" smtClean="0"/>
              <a:t>공개함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유대인들의 결혼 풍습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929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신랑과 신부</a:t>
            </a:r>
            <a:r>
              <a:rPr lang="en-US" altLang="ko-KR" dirty="0"/>
              <a:t>: </a:t>
            </a:r>
            <a:r>
              <a:rPr lang="ko-KR" altLang="en-US" dirty="0"/>
              <a:t>그리스도와 교회</a:t>
            </a:r>
          </a:p>
          <a:p>
            <a:r>
              <a:rPr lang="ko-KR" altLang="en-US" dirty="0"/>
              <a:t>새 상속 언약</a:t>
            </a:r>
            <a:r>
              <a:rPr lang="en-US" altLang="ko-KR" dirty="0"/>
              <a:t>(New Testament)</a:t>
            </a:r>
          </a:p>
          <a:p>
            <a:r>
              <a:rPr lang="ko-KR" altLang="en-US" dirty="0"/>
              <a:t>신랑이 처소를 마련하기 위해 </a:t>
            </a:r>
            <a:r>
              <a:rPr lang="ko-KR" altLang="en-US" dirty="0" smtClean="0"/>
              <a:t>되돌아감</a:t>
            </a:r>
            <a:r>
              <a:rPr lang="en-US" altLang="ko-KR" dirty="0" smtClean="0"/>
              <a:t>. </a:t>
            </a:r>
            <a:endParaRPr lang="en-US" altLang="ko-KR" dirty="0"/>
          </a:p>
          <a:p>
            <a:r>
              <a:rPr lang="ko-KR" altLang="en-US" dirty="0"/>
              <a:t>떨어져 사는 기간</a:t>
            </a:r>
            <a:r>
              <a:rPr lang="en-US" altLang="ko-KR" dirty="0"/>
              <a:t>: </a:t>
            </a:r>
            <a:r>
              <a:rPr lang="ko-KR" altLang="en-US" dirty="0"/>
              <a:t>교회 시대</a:t>
            </a:r>
          </a:p>
          <a:p>
            <a:r>
              <a:rPr lang="ko-KR" altLang="en-US" dirty="0"/>
              <a:t>신랑이 언제 신부를 데리러 올지 모름</a:t>
            </a:r>
            <a:r>
              <a:rPr lang="en-US" altLang="ko-KR" dirty="0"/>
              <a:t>: </a:t>
            </a:r>
            <a:r>
              <a:rPr lang="ko-KR" altLang="en-US" dirty="0"/>
              <a:t>휴거</a:t>
            </a:r>
          </a:p>
          <a:p>
            <a:r>
              <a:rPr lang="en-US" altLang="ko-KR" dirty="0"/>
              <a:t>7</a:t>
            </a:r>
            <a:r>
              <a:rPr lang="ko-KR" altLang="en-US" dirty="0" smtClean="0"/>
              <a:t>일간의 </a:t>
            </a:r>
            <a:r>
              <a:rPr lang="ko-KR" altLang="en-US" dirty="0"/>
              <a:t>혼인 잔치</a:t>
            </a:r>
            <a:r>
              <a:rPr lang="en-US" altLang="ko-KR" dirty="0"/>
              <a:t>: </a:t>
            </a:r>
            <a:r>
              <a:rPr lang="ko-KR" altLang="en-US" dirty="0"/>
              <a:t>어린양의 혼인 </a:t>
            </a:r>
            <a:r>
              <a:rPr lang="ko-KR" altLang="en-US" dirty="0" smtClean="0"/>
              <a:t>잔치</a:t>
            </a:r>
            <a:r>
              <a:rPr lang="en-US" altLang="ko-KR" dirty="0" smtClean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19:7-9)</a:t>
            </a:r>
          </a:p>
          <a:p>
            <a:r>
              <a:rPr lang="ko-KR" altLang="en-US" dirty="0"/>
              <a:t>이후에 신부를 공개함</a:t>
            </a:r>
            <a:r>
              <a:rPr lang="en-US" altLang="ko-KR" dirty="0"/>
              <a:t>: </a:t>
            </a:r>
            <a:r>
              <a:rPr lang="ko-KR" altLang="en-US" dirty="0"/>
              <a:t>지상 </a:t>
            </a:r>
            <a:r>
              <a:rPr lang="ko-KR" altLang="en-US" dirty="0" smtClean="0"/>
              <a:t>강림</a:t>
            </a:r>
            <a:endParaRPr lang="ko-KR" altLang="en-US" dirty="0"/>
          </a:p>
          <a:p>
            <a:r>
              <a:rPr lang="ko-KR" altLang="en-US" dirty="0"/>
              <a:t>그러므로 신부를 데리러 가는 것은 혼인 잔치 이전 즉 </a:t>
            </a:r>
            <a:r>
              <a:rPr lang="en-US" altLang="ko-KR" dirty="0"/>
              <a:t>7</a:t>
            </a:r>
            <a:r>
              <a:rPr lang="ko-KR" altLang="en-US" dirty="0"/>
              <a:t>년 </a:t>
            </a:r>
            <a:r>
              <a:rPr lang="ko-KR" altLang="en-US" dirty="0" err="1"/>
              <a:t>환난기</a:t>
            </a:r>
            <a:r>
              <a:rPr lang="ko-KR" altLang="en-US" dirty="0"/>
              <a:t> 이전이어야 함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그리스도와 교회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479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2808312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너희 </a:t>
            </a:r>
            <a:r>
              <a:rPr lang="ko-KR" altLang="en-US" dirty="0"/>
              <a:t>허리에 띠를 띠고 너희 등불을 타오르게 하며 너희 자신은 마치 </a:t>
            </a:r>
            <a:r>
              <a:rPr lang="ko-KR" altLang="en-US" dirty="0">
                <a:solidFill>
                  <a:srgbClr val="7030A0"/>
                </a:solidFill>
              </a:rPr>
              <a:t>자기 주인이 결혼식에서 돌아올 때에</a:t>
            </a:r>
            <a:r>
              <a:rPr lang="ko-KR" altLang="en-US" dirty="0"/>
              <a:t> 그를 기다리는 사람들과 같이 되라</a:t>
            </a:r>
            <a:r>
              <a:rPr lang="en-US" altLang="ko-KR" dirty="0"/>
              <a:t>. </a:t>
            </a:r>
            <a:r>
              <a:rPr lang="ko-KR" altLang="en-US" dirty="0"/>
              <a:t>그가 와서 문을 두드리면 그들이 즉시 그에게 열어 주리라</a:t>
            </a:r>
            <a:r>
              <a:rPr lang="en-US" altLang="ko-KR" dirty="0"/>
              <a:t>…</a:t>
            </a:r>
            <a:r>
              <a:rPr lang="ko-KR" altLang="en-US" dirty="0"/>
              <a:t>그러므로 너희도 준비하고 있으라</a:t>
            </a:r>
            <a:r>
              <a:rPr lang="en-US" altLang="ko-KR" dirty="0"/>
              <a:t>. </a:t>
            </a:r>
            <a:r>
              <a:rPr lang="ko-KR" altLang="en-US" dirty="0"/>
              <a:t>너희가 생각하지 않는 시각에 사람의 아들이 오느니라</a:t>
            </a:r>
            <a:r>
              <a:rPr lang="en-US" altLang="ko-KR" dirty="0"/>
              <a:t>, </a:t>
            </a:r>
            <a:r>
              <a:rPr lang="ko-KR" altLang="en-US" dirty="0"/>
              <a:t>하시니라</a:t>
            </a:r>
            <a:r>
              <a:rPr lang="en-US" altLang="ko-KR" dirty="0"/>
              <a:t>(</a:t>
            </a:r>
            <a:r>
              <a:rPr lang="ko-KR" altLang="en-US" dirty="0" err="1"/>
              <a:t>눅</a:t>
            </a:r>
            <a:r>
              <a:rPr lang="en-US" altLang="ko-KR" dirty="0"/>
              <a:t>12:35-40; </a:t>
            </a:r>
            <a:r>
              <a:rPr lang="ko-KR" altLang="en-US" dirty="0"/>
              <a:t>마</a:t>
            </a:r>
            <a:r>
              <a:rPr lang="en-US" altLang="ko-KR" dirty="0"/>
              <a:t>24:42-51).</a:t>
            </a:r>
          </a:p>
          <a:p>
            <a:endParaRPr lang="ko-KR" altLang="en-US" b="1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 구절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2174880" y="4299189"/>
            <a:ext cx="3168352" cy="3600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7030A0"/>
                </a:solidFill>
              </a:rPr>
              <a:t>7</a:t>
            </a:r>
            <a:r>
              <a:rPr lang="ko-KR" altLang="en-US" dirty="0" smtClean="0">
                <a:solidFill>
                  <a:srgbClr val="7030A0"/>
                </a:solidFill>
              </a:rPr>
              <a:t>년 </a:t>
            </a:r>
            <a:r>
              <a:rPr lang="ko-KR" altLang="en-US" dirty="0" err="1" smtClean="0">
                <a:solidFill>
                  <a:srgbClr val="7030A0"/>
                </a:solidFill>
              </a:rPr>
              <a:t>환난기</a:t>
            </a:r>
            <a:endParaRPr lang="ko-KR" altLang="en-US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0491" y="358160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결혼을 위해 신부를 데리러 옴</a:t>
            </a:r>
            <a:endParaRPr lang="ko-KR" altLang="en-US" dirty="0">
              <a:solidFill>
                <a:srgbClr val="FF0000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62859" y="3581603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결혼 후에 신부와 함께 </a:t>
            </a:r>
            <a:r>
              <a:rPr lang="ko-KR" altLang="en-US" dirty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옴</a:t>
            </a:r>
          </a:p>
        </p:txBody>
      </p:sp>
    </p:spTree>
    <p:extLst>
      <p:ext uri="{BB962C8B-B14F-4D97-AF65-F5344CB8AC3E}">
        <p14:creationId xmlns:p14="http://schemas.microsoft.com/office/powerpoint/2010/main" val="28865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네가 나의 인내의 말을 </a:t>
            </a:r>
            <a:r>
              <a:rPr lang="ko-KR" altLang="en-US" dirty="0" err="1"/>
              <a:t>지켰은즉</a:t>
            </a:r>
            <a:r>
              <a:rPr lang="ko-KR" altLang="en-US" dirty="0"/>
              <a:t> 나도 너를 지켜 시험의 시간을 면하게 하리니 그것은 곧 앞으로 온 세상에 임하여 땅에 거하는 자들을 시험하는 시간이라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3:10).</a:t>
            </a:r>
          </a:p>
          <a:p>
            <a:pPr lvl="1"/>
            <a:r>
              <a:rPr lang="ko-KR" altLang="en-US" dirty="0"/>
              <a:t>너</a:t>
            </a:r>
            <a:r>
              <a:rPr lang="en-US" altLang="ko-KR" dirty="0"/>
              <a:t>: </a:t>
            </a:r>
            <a:r>
              <a:rPr lang="ko-KR" altLang="en-US" dirty="0"/>
              <a:t>필라델피아 교회</a:t>
            </a:r>
          </a:p>
          <a:p>
            <a:pPr lvl="1"/>
            <a:r>
              <a:rPr lang="ko-KR" altLang="en-US" dirty="0"/>
              <a:t>그 시험과 그 시간을 면하게 해 줌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I also will keep thee from the hour of temptation.</a:t>
            </a:r>
          </a:p>
          <a:p>
            <a:pPr lvl="1"/>
            <a:r>
              <a:rPr lang="en-US" altLang="ko-KR" dirty="0"/>
              <a:t>Keep…from</a:t>
            </a:r>
            <a:r>
              <a:rPr lang="ko-KR" altLang="en-US" dirty="0"/>
              <a:t>은 서로 나눌 수 없는 조합이다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I kept him from going.</a:t>
            </a:r>
          </a:p>
          <a:p>
            <a:pPr lvl="1"/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 구절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536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우리가 즐거워하고 기뻐하며 그분께 존귀를 돌릴지니 어린양의 혼인 잔치가 이르렀고 그분의 아내가 자신을 예비하였도다</a:t>
            </a:r>
            <a:r>
              <a:rPr lang="en-US" altLang="ko-KR" dirty="0"/>
              <a:t>. </a:t>
            </a:r>
            <a:r>
              <a:rPr lang="ko-KR" altLang="en-US" dirty="0"/>
              <a:t>또 그녀가 깨끗하고 희고 고운 아마포 옷을 </a:t>
            </a:r>
            <a:r>
              <a:rPr lang="ko-KR" altLang="en-US" dirty="0" err="1"/>
              <a:t>차려입도록</a:t>
            </a:r>
            <a:r>
              <a:rPr lang="ko-KR" altLang="en-US" dirty="0"/>
              <a:t> </a:t>
            </a:r>
            <a:r>
              <a:rPr lang="ko-KR" altLang="en-US" dirty="0" smtClean="0"/>
              <a:t>허락하셨는데 </a:t>
            </a:r>
            <a:r>
              <a:rPr lang="ko-KR" altLang="en-US" dirty="0"/>
              <a:t>그 고운 아마포는 성도들의 의니라</a:t>
            </a:r>
            <a:r>
              <a:rPr lang="en-US" altLang="ko-KR" dirty="0"/>
              <a:t>, </a:t>
            </a:r>
            <a:r>
              <a:rPr lang="ko-KR" altLang="en-US" dirty="0"/>
              <a:t>하더라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19:7-8).</a:t>
            </a:r>
          </a:p>
          <a:p>
            <a:pPr lvl="1"/>
            <a:r>
              <a:rPr lang="ko-KR" altLang="en-US" dirty="0"/>
              <a:t>신부가 이미 </a:t>
            </a:r>
            <a:r>
              <a:rPr lang="ko-KR" altLang="en-US" dirty="0" smtClean="0"/>
              <a:t>예비되었음</a:t>
            </a:r>
            <a:r>
              <a:rPr lang="en-US" altLang="ko-KR" dirty="0" smtClean="0"/>
              <a:t>(</a:t>
            </a:r>
            <a:r>
              <a:rPr lang="ko-KR" altLang="en-US" dirty="0"/>
              <a:t>과거 시제</a:t>
            </a:r>
            <a:r>
              <a:rPr lang="en-US" altLang="ko-KR" dirty="0"/>
              <a:t>).</a:t>
            </a:r>
          </a:p>
          <a:p>
            <a:pPr lvl="1"/>
            <a:r>
              <a:rPr lang="ko-KR" altLang="en-US" dirty="0"/>
              <a:t>신부가 이미 하늘에 있음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그러므로 신부는 이미 </a:t>
            </a:r>
            <a:r>
              <a:rPr lang="ko-KR" altLang="en-US" dirty="0" smtClean="0"/>
              <a:t>휴거 받았음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109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 구절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925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계시록 </a:t>
            </a:r>
            <a:r>
              <a:rPr lang="en-US" altLang="ko-KR" dirty="0" smtClean="0"/>
              <a:t>4</a:t>
            </a:r>
            <a:r>
              <a:rPr lang="ko-KR" altLang="en-US" dirty="0" smtClean="0"/>
              <a:t>장부터는 교회가 등장하지 않는다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마지막으로 등장하는 곳은 </a:t>
            </a:r>
            <a:r>
              <a:rPr lang="en-US" altLang="ko-KR" dirty="0" smtClean="0"/>
              <a:t>22:16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 이유는 </a:t>
            </a:r>
            <a:r>
              <a:rPr lang="en-US" altLang="ko-KR" dirty="0" smtClean="0"/>
              <a:t>6-19</a:t>
            </a:r>
            <a:r>
              <a:rPr lang="ko-KR" altLang="en-US" dirty="0" smtClean="0"/>
              <a:t>장까지의 </a:t>
            </a:r>
            <a:r>
              <a:rPr lang="en-US" altLang="ko-KR" dirty="0" smtClean="0"/>
              <a:t>7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환난기에</a:t>
            </a:r>
            <a:r>
              <a:rPr lang="ko-KR" altLang="en-US" dirty="0" smtClean="0"/>
              <a:t> 교회가 이 땅에 없기 때문이다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/>
          </a:p>
          <a:p>
            <a:r>
              <a:rPr lang="ko-KR" altLang="en-US" dirty="0" smtClean="0"/>
              <a:t>이 말은 구원받는 자가 없다는 말이 아니다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계</a:t>
            </a:r>
            <a:r>
              <a:rPr lang="en-US" altLang="ko-KR" dirty="0" smtClean="0"/>
              <a:t>7:9, 14</a:t>
            </a:r>
            <a:r>
              <a:rPr lang="ko-KR" altLang="en-US" dirty="0" smtClean="0"/>
              <a:t>절은 아무도 능히 셀 수 없는 큰 무리가 구원받음을 보여 준다</a:t>
            </a:r>
            <a:r>
              <a:rPr lang="en-US" altLang="ko-KR" dirty="0" smtClean="0"/>
              <a:t>. </a:t>
            </a:r>
          </a:p>
          <a:p>
            <a:pPr lvl="1"/>
            <a:r>
              <a:rPr lang="ko-KR" altLang="en-US" dirty="0" smtClean="0"/>
              <a:t>그런데 이들은 교회는 아니다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환난 성도</a:t>
            </a:r>
            <a:r>
              <a:rPr lang="ko-KR" altLang="en-US" dirty="0"/>
              <a:t>들</a:t>
            </a:r>
            <a:endParaRPr lang="en-US" altLang="ko-KR" dirty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 근거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02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그분께서 죽은 자들로부터 살리신 그분의 아들께서 하늘로부터 오실 것을 기다리는지 보여 주나니 이분은 곧 </a:t>
            </a:r>
            <a:r>
              <a:rPr lang="ko-KR" altLang="en-US" dirty="0" smtClean="0">
                <a:solidFill>
                  <a:srgbClr val="7030A0"/>
                </a:solidFill>
              </a:rPr>
              <a:t>다가올 진노</a:t>
            </a:r>
            <a:r>
              <a:rPr lang="ko-KR" altLang="en-US" dirty="0" smtClean="0"/>
              <a:t>로부터 우리를 </a:t>
            </a:r>
            <a:r>
              <a:rPr lang="ko-KR" altLang="en-US" dirty="0" smtClean="0">
                <a:solidFill>
                  <a:srgbClr val="FF0000"/>
                </a:solidFill>
              </a:rPr>
              <a:t>건져내신</a:t>
            </a:r>
            <a:r>
              <a:rPr lang="ko-KR" altLang="en-US" dirty="0" smtClean="0"/>
              <a:t> 예수님이시니라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살전</a:t>
            </a:r>
            <a:r>
              <a:rPr lang="en-US" altLang="ko-KR" dirty="0" smtClean="0"/>
              <a:t>1:10).</a:t>
            </a:r>
          </a:p>
          <a:p>
            <a:r>
              <a:rPr lang="ko-KR" altLang="en-US" dirty="0"/>
              <a:t>하나님께서는 우리를 진노에 이르도록 정하지 아니하시고 우리 주 예수 그리스도로 말미암아 구원을 받도록 정하셨느니라</a:t>
            </a:r>
            <a:r>
              <a:rPr lang="en-US" altLang="ko-KR" dirty="0"/>
              <a:t>(</a:t>
            </a:r>
            <a:r>
              <a:rPr lang="ko-KR" altLang="en-US" dirty="0" err="1"/>
              <a:t>살전</a:t>
            </a:r>
            <a:r>
              <a:rPr lang="en-US" altLang="ko-KR" dirty="0"/>
              <a:t>5:9).</a:t>
            </a:r>
          </a:p>
          <a:p>
            <a:pPr lvl="1"/>
            <a:r>
              <a:rPr lang="ko-KR" altLang="en-US" dirty="0" smtClean="0"/>
              <a:t>여기의 </a:t>
            </a:r>
            <a:r>
              <a:rPr lang="ko-KR" altLang="en-US" dirty="0"/>
              <a:t>진노</a:t>
            </a:r>
            <a:r>
              <a:rPr lang="en-US" altLang="ko-KR" dirty="0"/>
              <a:t>(wrath)</a:t>
            </a:r>
            <a:r>
              <a:rPr lang="ko-KR" altLang="en-US" dirty="0"/>
              <a:t>는 </a:t>
            </a:r>
            <a:r>
              <a:rPr lang="en-US" altLang="ko-KR" dirty="0"/>
              <a:t>2-3</a:t>
            </a:r>
            <a:r>
              <a:rPr lang="ko-KR" altLang="en-US" dirty="0"/>
              <a:t>절에 있는 주의 날의 심판이다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성도는 </a:t>
            </a:r>
            <a:r>
              <a:rPr lang="ko-KR" altLang="en-US" dirty="0"/>
              <a:t>이 진노의 심판을 받지 않는다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성도는 환난을 통과하는가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628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성도들은 </a:t>
            </a:r>
            <a:r>
              <a:rPr lang="ko-KR" altLang="en-US" dirty="0"/>
              <a:t>다가올 진노로부터 보호를 받는다</a:t>
            </a:r>
            <a:r>
              <a:rPr lang="en-US" altLang="ko-KR" dirty="0"/>
              <a:t>(</a:t>
            </a:r>
            <a:r>
              <a:rPr lang="ko-KR" altLang="en-US" dirty="0"/>
              <a:t>마</a:t>
            </a:r>
            <a:r>
              <a:rPr lang="en-US" altLang="ko-KR" dirty="0"/>
              <a:t>3:7; </a:t>
            </a:r>
            <a:r>
              <a:rPr lang="ko-KR" altLang="en-US" dirty="0" smtClean="0"/>
              <a:t>롬</a:t>
            </a:r>
            <a:r>
              <a:rPr lang="en-US" altLang="ko-KR" dirty="0" smtClean="0"/>
              <a:t>5:9; </a:t>
            </a:r>
            <a:r>
              <a:rPr lang="ko-KR" altLang="en-US" dirty="0" err="1" smtClean="0"/>
              <a:t>살전</a:t>
            </a:r>
            <a:r>
              <a:rPr lang="en-US" altLang="ko-KR" dirty="0" smtClean="0"/>
              <a:t>1:10; </a:t>
            </a:r>
            <a:r>
              <a:rPr lang="ko-KR" altLang="en-US" dirty="0" err="1"/>
              <a:t>살전</a:t>
            </a:r>
            <a:r>
              <a:rPr lang="en-US" altLang="ko-KR" dirty="0"/>
              <a:t>5:9).</a:t>
            </a:r>
          </a:p>
          <a:p>
            <a:pPr lvl="1"/>
            <a:r>
              <a:rPr lang="ko-KR" altLang="en-US" dirty="0"/>
              <a:t>시험의 때로부터 </a:t>
            </a:r>
            <a:r>
              <a:rPr lang="ko-KR" altLang="en-US" dirty="0" smtClean="0"/>
              <a:t>완전 면제를 </a:t>
            </a:r>
            <a:r>
              <a:rPr lang="ko-KR" altLang="en-US" dirty="0"/>
              <a:t>받는다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 smtClean="0"/>
              <a:t>3:10</a:t>
            </a:r>
            <a:r>
              <a:rPr lang="en-US" altLang="ko-KR" dirty="0"/>
              <a:t>).</a:t>
            </a:r>
          </a:p>
          <a:p>
            <a:r>
              <a:rPr lang="ko-KR" altLang="en-US" dirty="0" smtClean="0"/>
              <a:t>히브리 </a:t>
            </a:r>
            <a:r>
              <a:rPr lang="ko-KR" altLang="en-US" dirty="0" err="1"/>
              <a:t>대언자들의</a:t>
            </a:r>
            <a:r>
              <a:rPr lang="ko-KR" altLang="en-US" dirty="0"/>
              <a:t> 환난 혹은 고난 예언</a:t>
            </a:r>
            <a:r>
              <a:rPr lang="en-US" altLang="ko-KR" dirty="0"/>
              <a:t>: 50</a:t>
            </a:r>
            <a:r>
              <a:rPr lang="ko-KR" altLang="en-US" dirty="0"/>
              <a:t>회</a:t>
            </a:r>
            <a:r>
              <a:rPr lang="en-US" altLang="ko-KR" dirty="0"/>
              <a:t>, </a:t>
            </a:r>
            <a:r>
              <a:rPr lang="ko-KR" altLang="en-US" dirty="0" smtClean="0"/>
              <a:t>모두 이스라엘에게 </a:t>
            </a:r>
            <a:r>
              <a:rPr lang="ko-KR" altLang="en-US" dirty="0"/>
              <a:t>해당된다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성경의 </a:t>
            </a:r>
            <a:r>
              <a:rPr lang="ko-KR" altLang="en-US" dirty="0"/>
              <a:t>예언을 문자 그대로 풀 때 어떤 구절과도 가장 잘 맞는 논리적 관점이다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계시록</a:t>
            </a:r>
            <a:r>
              <a:rPr lang="en-US" altLang="ko-KR" dirty="0"/>
              <a:t>(</a:t>
            </a:r>
            <a:r>
              <a:rPr lang="ko-KR" altLang="en-US" dirty="0"/>
              <a:t>휴거</a:t>
            </a:r>
            <a:r>
              <a:rPr lang="en-US" altLang="ko-KR" dirty="0"/>
              <a:t>, </a:t>
            </a:r>
            <a:r>
              <a:rPr lang="ko-KR" altLang="en-US" dirty="0" err="1"/>
              <a:t>환난기</a:t>
            </a:r>
            <a:r>
              <a:rPr lang="en-US" altLang="ko-KR" dirty="0"/>
              <a:t>, </a:t>
            </a:r>
            <a:r>
              <a:rPr lang="ko-KR" altLang="en-US" dirty="0"/>
              <a:t>교회 없음</a:t>
            </a:r>
            <a:r>
              <a:rPr lang="en-US" altLang="ko-KR" dirty="0"/>
              <a:t>)</a:t>
            </a:r>
            <a:r>
              <a:rPr lang="ko-KR" altLang="en-US" dirty="0"/>
              <a:t>과 </a:t>
            </a:r>
            <a:r>
              <a:rPr lang="ko-KR" altLang="en-US" dirty="0" err="1"/>
              <a:t>살후</a:t>
            </a:r>
            <a:r>
              <a:rPr lang="en-US" altLang="ko-KR" dirty="0"/>
              <a:t>2</a:t>
            </a:r>
            <a:r>
              <a:rPr lang="ko-KR" altLang="en-US" dirty="0"/>
              <a:t>장</a:t>
            </a:r>
            <a:r>
              <a:rPr lang="en-US" altLang="ko-KR" dirty="0"/>
              <a:t>, </a:t>
            </a:r>
            <a:r>
              <a:rPr lang="ko-KR" altLang="en-US" dirty="0" err="1"/>
              <a:t>딛</a:t>
            </a:r>
            <a:r>
              <a:rPr lang="en-US" altLang="ko-KR" dirty="0"/>
              <a:t>2:13 </a:t>
            </a:r>
            <a:r>
              <a:rPr lang="ko-KR" altLang="en-US" dirty="0"/>
              <a:t>등이 분명하게 </a:t>
            </a:r>
            <a:r>
              <a:rPr lang="ko-KR" altLang="en-US" dirty="0" err="1"/>
              <a:t>환난전</a:t>
            </a:r>
            <a:r>
              <a:rPr lang="ko-KR" altLang="en-US" dirty="0"/>
              <a:t> 휴거를 보여 준다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803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113</a:t>
            </a:fld>
            <a:endParaRPr lang="ko-KR" altLang="en-US" dirty="0"/>
          </a:p>
        </p:txBody>
      </p:sp>
      <p:pic>
        <p:nvPicPr>
          <p:cNvPr id="32770" name="Picture 2" descr="C:\Users\DongsooJung\Desktop\재림 그림\딛2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114</a:t>
            </a:fld>
            <a:endParaRPr lang="ko-KR" altLang="en-US" dirty="0"/>
          </a:p>
        </p:txBody>
      </p:sp>
      <p:pic>
        <p:nvPicPr>
          <p:cNvPr id="29698" name="Picture 2" descr="C:\Users\DongsooJung\Desktop\재림 그림\살후2장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06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115</a:t>
            </a:fld>
            <a:endParaRPr lang="ko-KR" altLang="en-US" dirty="0"/>
          </a:p>
        </p:txBody>
      </p:sp>
      <p:pic>
        <p:nvPicPr>
          <p:cNvPr id="33794" name="Picture 2" descr="C:\Users\DongsooJung\Desktop\재림 그림\계시록의 환난 전 휴거 및 전천년주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이스라엘과 </a:t>
            </a:r>
            <a:r>
              <a:rPr lang="ko-KR" altLang="en-US" dirty="0"/>
              <a:t>교회를 구분하여 이스라엘의 위치를 보장한다</a:t>
            </a:r>
            <a:r>
              <a:rPr lang="en-US" altLang="ko-KR" dirty="0"/>
              <a:t>.</a:t>
            </a:r>
          </a:p>
          <a:p>
            <a:r>
              <a:rPr lang="ko-KR" altLang="en-US" dirty="0" err="1" smtClean="0"/>
              <a:t>딛</a:t>
            </a:r>
            <a:r>
              <a:rPr lang="en-US" altLang="ko-KR" dirty="0"/>
              <a:t>2:13</a:t>
            </a:r>
            <a:r>
              <a:rPr lang="ko-KR" altLang="en-US" dirty="0"/>
              <a:t>의 </a:t>
            </a:r>
            <a:r>
              <a:rPr lang="ko-KR" altLang="en-US" dirty="0">
                <a:solidFill>
                  <a:srgbClr val="7030A0"/>
                </a:solidFill>
              </a:rPr>
              <a:t>복된 소망</a:t>
            </a:r>
            <a:r>
              <a:rPr lang="ko-KR" altLang="en-US" dirty="0"/>
              <a:t>은 반드시 환난 전 </a:t>
            </a:r>
            <a:r>
              <a:rPr lang="ko-KR" altLang="en-US" dirty="0" smtClean="0"/>
              <a:t>휴거라야 가능하다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그리스도의 </a:t>
            </a:r>
            <a:r>
              <a:rPr lang="ko-KR" altLang="en-US" dirty="0"/>
              <a:t>심판</a:t>
            </a:r>
            <a:r>
              <a:rPr lang="en-US" altLang="ko-KR" dirty="0"/>
              <a:t>, </a:t>
            </a:r>
            <a:r>
              <a:rPr lang="ko-KR" altLang="en-US" dirty="0"/>
              <a:t>어린양의 혼인</a:t>
            </a:r>
            <a:r>
              <a:rPr lang="en-US" altLang="ko-KR" dirty="0"/>
              <a:t>, </a:t>
            </a:r>
            <a:r>
              <a:rPr lang="ko-KR" altLang="en-US" dirty="0"/>
              <a:t>땅에서의 진노 등을 이룰 수 있는 충분한 기간을 제공한다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표적이 </a:t>
            </a:r>
            <a:r>
              <a:rPr lang="ko-KR" altLang="en-US" dirty="0"/>
              <a:t>없이 임박한 강림을 고대하게 한다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대환난을 </a:t>
            </a:r>
            <a:r>
              <a:rPr lang="ko-KR" altLang="en-US" dirty="0"/>
              <a:t>예비하라는 말씀이 성경에 없는데 환난 전 휴거는 이를 뒷받침한다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환난 전 휴거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963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주</a:t>
            </a:r>
            <a:r>
              <a:rPr lang="ko-KR" altLang="en-US" dirty="0"/>
              <a:t>께서 호령과 천사장의 음성과 하나님의 나팔 소리와 함께 친히 하늘로부터 </a:t>
            </a:r>
            <a:r>
              <a:rPr lang="ko-KR" altLang="en-US" dirty="0" err="1"/>
              <a:t>내려오시리니</a:t>
            </a:r>
            <a:r>
              <a:rPr lang="ko-KR" altLang="en-US" dirty="0"/>
              <a:t> 그리스도 안에서 죽은 자들이 먼저 </a:t>
            </a:r>
            <a:r>
              <a:rPr lang="ko-KR" altLang="en-US" dirty="0" smtClean="0"/>
              <a:t>일어나고 그 </a:t>
            </a:r>
            <a:r>
              <a:rPr lang="ko-KR" altLang="en-US" dirty="0"/>
              <a:t>뒤에 살아서 남아 있는 우리가 그들과 함께 구름들 속으로 채여 올라가 공중에서 </a:t>
            </a:r>
            <a:r>
              <a:rPr lang="ko-KR" altLang="en-US" dirty="0" smtClean="0">
                <a:solidFill>
                  <a:srgbClr val="0070C0"/>
                </a:solidFill>
              </a:rPr>
              <a:t>주</a:t>
            </a:r>
            <a:r>
              <a:rPr lang="ko-KR" altLang="en-US" dirty="0" smtClean="0"/>
              <a:t>를 </a:t>
            </a:r>
            <a:r>
              <a:rPr lang="ko-KR" altLang="en-US" dirty="0"/>
              <a:t>만나리라</a:t>
            </a:r>
            <a:r>
              <a:rPr lang="en-US" altLang="ko-KR" dirty="0"/>
              <a:t>. </a:t>
            </a:r>
            <a:r>
              <a:rPr lang="ko-KR" altLang="en-US" dirty="0"/>
              <a:t>그리하여 우리가 항상 </a:t>
            </a:r>
            <a:r>
              <a:rPr lang="ko-KR" altLang="en-US" dirty="0" smtClean="0">
                <a:solidFill>
                  <a:srgbClr val="0070C0"/>
                </a:solidFill>
              </a:rPr>
              <a:t>주</a:t>
            </a:r>
            <a:r>
              <a:rPr lang="ko-KR" altLang="en-US" dirty="0" smtClean="0"/>
              <a:t>와 </a:t>
            </a:r>
            <a:r>
              <a:rPr lang="ko-KR" altLang="en-US" dirty="0"/>
              <a:t>함께 </a:t>
            </a:r>
            <a:r>
              <a:rPr lang="ko-KR" altLang="en-US" dirty="0" smtClean="0"/>
              <a:t>있으리라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살전</a:t>
            </a:r>
            <a:r>
              <a:rPr lang="en-US" altLang="ko-KR" dirty="0" smtClean="0"/>
              <a:t>4:16-17).</a:t>
            </a:r>
            <a:endParaRPr lang="en-US" altLang="ko-KR" dirty="0"/>
          </a:p>
          <a:p>
            <a:pPr lvl="1"/>
            <a:r>
              <a:rPr lang="ko-KR" altLang="en-US" dirty="0"/>
              <a:t>우리</a:t>
            </a:r>
            <a:r>
              <a:rPr lang="en-US" altLang="ko-KR" dirty="0"/>
              <a:t>: </a:t>
            </a:r>
            <a:r>
              <a:rPr lang="ko-KR" altLang="en-US" dirty="0"/>
              <a:t>그리스도 안에 있는 자들</a:t>
            </a:r>
            <a:r>
              <a:rPr lang="en-US" altLang="ko-KR" dirty="0"/>
              <a:t>(</a:t>
            </a:r>
            <a:r>
              <a:rPr lang="ko-KR" altLang="en-US" dirty="0"/>
              <a:t>그리스도의 교회</a:t>
            </a:r>
            <a:r>
              <a:rPr lang="en-US" altLang="ko-KR" dirty="0"/>
              <a:t>, </a:t>
            </a:r>
            <a:r>
              <a:rPr lang="ko-KR" altLang="en-US" dirty="0"/>
              <a:t>그리스도의 몸의 지체들</a:t>
            </a:r>
            <a:r>
              <a:rPr lang="en-US" altLang="ko-KR" dirty="0" smtClean="0"/>
              <a:t>), </a:t>
            </a:r>
            <a:r>
              <a:rPr lang="ko-KR" altLang="en-US" dirty="0" smtClean="0"/>
              <a:t>성도들</a:t>
            </a:r>
            <a:r>
              <a:rPr lang="en-US" altLang="ko-KR" dirty="0"/>
              <a:t>: </a:t>
            </a:r>
            <a:r>
              <a:rPr lang="ko-KR" altLang="en-US" dirty="0"/>
              <a:t>아기 성도부터 어른 성도까지 모두 포함 </a:t>
            </a:r>
            <a:r>
              <a:rPr lang="ko-KR" altLang="en-US" dirty="0" smtClean="0"/>
              <a:t>됨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불완전한 </a:t>
            </a:r>
            <a:r>
              <a:rPr lang="ko-KR" altLang="en-US" dirty="0"/>
              <a:t>자도 포함됨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모두가 </a:t>
            </a:r>
            <a:r>
              <a:rPr lang="ko-KR" altLang="en-US" dirty="0"/>
              <a:t>포함되어야 신부가 구성되고 혼인 잔치가 열림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>
                <a:solidFill>
                  <a:srgbClr val="FF0000"/>
                </a:solidFill>
              </a:rPr>
              <a:t>고전</a:t>
            </a:r>
            <a:r>
              <a:rPr lang="en-US" altLang="ko-KR" dirty="0" smtClean="0">
                <a:solidFill>
                  <a:srgbClr val="FF0000"/>
                </a:solidFill>
              </a:rPr>
              <a:t>15:51, </a:t>
            </a:r>
            <a:r>
              <a:rPr lang="ko-KR" altLang="en-US" dirty="0" smtClean="0">
                <a:solidFill>
                  <a:srgbClr val="FF0000"/>
                </a:solidFill>
              </a:rPr>
              <a:t>우리가 다 변화되리라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endParaRPr lang="en-US" altLang="ko-KR" dirty="0">
              <a:solidFill>
                <a:srgbClr val="FF0000"/>
              </a:solidFill>
            </a:endParaRPr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부분 휴거 불가능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112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보라</a:t>
            </a:r>
            <a:r>
              <a:rPr lang="en-US" altLang="ko-KR" dirty="0"/>
              <a:t>, </a:t>
            </a:r>
            <a:r>
              <a:rPr lang="ko-KR" altLang="en-US" dirty="0"/>
              <a:t>내가 너희에게 한 가지 신비를 </a:t>
            </a:r>
            <a:r>
              <a:rPr lang="ko-KR" altLang="en-US" dirty="0" err="1" smtClean="0"/>
              <a:t>보이노니</a:t>
            </a:r>
            <a:r>
              <a:rPr lang="ko-KR" altLang="en-US" dirty="0" smtClean="0"/>
              <a:t> </a:t>
            </a:r>
            <a:r>
              <a:rPr lang="ko-KR" altLang="en-US" dirty="0"/>
              <a:t>우리가 다 잠자지 아니하고 마지막 나팔 소리가 날 때에 눈 깜짝할 사이에 순식간에 다 변화되리라</a:t>
            </a:r>
            <a:r>
              <a:rPr lang="en-US" altLang="ko-KR" dirty="0" smtClean="0"/>
              <a:t>. </a:t>
            </a:r>
            <a:r>
              <a:rPr lang="ko-KR" altLang="en-US" dirty="0" smtClean="0"/>
              <a:t>나팔 </a:t>
            </a:r>
            <a:r>
              <a:rPr lang="ko-KR" altLang="en-US" dirty="0"/>
              <a:t>소리가 나매 죽은 자들이 썩지 아니할 것으로 일어나고 우리가 </a:t>
            </a:r>
            <a:r>
              <a:rPr lang="ko-KR" altLang="en-US" dirty="0" smtClean="0"/>
              <a:t>변화되리니 이 </a:t>
            </a:r>
            <a:r>
              <a:rPr lang="ko-KR" altLang="en-US" dirty="0"/>
              <a:t>썩을 것이 반드시 썩지 아니함을 입고 이 죽을 것이 반드시 죽지 아니함을 </a:t>
            </a:r>
            <a:r>
              <a:rPr lang="ko-KR" altLang="en-US" dirty="0" smtClean="0"/>
              <a:t>입으리로다</a:t>
            </a:r>
            <a:r>
              <a:rPr lang="en-US" altLang="ko-KR" dirty="0" smtClean="0"/>
              <a:t>(</a:t>
            </a:r>
            <a:r>
              <a:rPr lang="ko-KR" altLang="en-US" dirty="0" smtClean="0"/>
              <a:t>고전</a:t>
            </a:r>
            <a:r>
              <a:rPr lang="en-US" altLang="ko-KR" dirty="0" smtClean="0"/>
              <a:t>15:51-53).</a:t>
            </a:r>
            <a:endParaRPr lang="en-US" altLang="ko-KR" dirty="0"/>
          </a:p>
          <a:p>
            <a:pPr lvl="1"/>
            <a:r>
              <a:rPr lang="ko-KR" altLang="en-US" dirty="0"/>
              <a:t>휴거는 </a:t>
            </a:r>
            <a:r>
              <a:rPr lang="ko-KR" altLang="en-US" dirty="0" smtClean="0"/>
              <a:t>신비이다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아무도 </a:t>
            </a:r>
            <a:r>
              <a:rPr lang="ko-KR" altLang="en-US" dirty="0"/>
              <a:t>모른다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우리</a:t>
            </a:r>
            <a:r>
              <a:rPr lang="en-US" altLang="ko-KR" dirty="0"/>
              <a:t>: </a:t>
            </a:r>
            <a:r>
              <a:rPr lang="ko-KR" altLang="en-US" dirty="0"/>
              <a:t>그리스도 안에 있는 성도들</a:t>
            </a:r>
            <a:r>
              <a:rPr lang="en-US" altLang="ko-KR" dirty="0"/>
              <a:t>(</a:t>
            </a:r>
            <a:r>
              <a:rPr lang="ko-KR" altLang="en-US" dirty="0"/>
              <a:t>고전 </a:t>
            </a:r>
            <a:r>
              <a:rPr lang="en-US" altLang="ko-KR" dirty="0"/>
              <a:t>5</a:t>
            </a:r>
            <a:r>
              <a:rPr lang="ko-KR" altLang="en-US" dirty="0"/>
              <a:t>장</a:t>
            </a:r>
            <a:r>
              <a:rPr lang="en-US" altLang="ko-KR" dirty="0"/>
              <a:t>: </a:t>
            </a:r>
            <a:r>
              <a:rPr lang="ko-KR" altLang="en-US" dirty="0"/>
              <a:t>음행 한 자도 성도에 속함</a:t>
            </a:r>
            <a:r>
              <a:rPr lang="en-US" altLang="ko-KR" dirty="0"/>
              <a:t>)</a:t>
            </a:r>
          </a:p>
          <a:p>
            <a:pPr lvl="1"/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118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휴거의 방법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45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119</a:t>
            </a:fld>
            <a:endParaRPr lang="ko-KR" altLang="en-US" dirty="0"/>
          </a:p>
        </p:txBody>
      </p:sp>
      <p:pic>
        <p:nvPicPr>
          <p:cNvPr id="37890" name="Picture 2" descr="C:\Users\DongsooJung\Desktop\재림 그림\그리스도의 재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01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120</a:t>
            </a:fld>
            <a:endParaRPr lang="ko-KR" altLang="en-US" dirty="0"/>
          </a:p>
        </p:txBody>
      </p:sp>
      <p:pic>
        <p:nvPicPr>
          <p:cNvPr id="30722" name="Picture 2" descr="C:\Users\DongsooJung\Desktop\재림 그림\미래 일들의 개요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휴거</a:t>
            </a:r>
            <a:r>
              <a:rPr lang="en-US" altLang="ko-KR" dirty="0"/>
              <a:t>(</a:t>
            </a:r>
            <a:r>
              <a:rPr lang="ko-KR" altLang="en-US" dirty="0"/>
              <a:t>요</a:t>
            </a:r>
            <a:r>
              <a:rPr lang="en-US" altLang="ko-KR" dirty="0"/>
              <a:t>14:1-3; </a:t>
            </a:r>
            <a:r>
              <a:rPr lang="ko-KR" altLang="en-US" dirty="0"/>
              <a:t>고전</a:t>
            </a:r>
            <a:r>
              <a:rPr lang="en-US" altLang="ko-KR" dirty="0"/>
              <a:t>15:51-58; </a:t>
            </a:r>
            <a:r>
              <a:rPr lang="ko-KR" altLang="en-US" dirty="0" err="1"/>
              <a:t>살전</a:t>
            </a:r>
            <a:r>
              <a:rPr lang="en-US" altLang="ko-KR" dirty="0"/>
              <a:t>4:13-18)</a:t>
            </a:r>
          </a:p>
          <a:p>
            <a:pPr marL="109728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이스라엘 </a:t>
            </a:r>
            <a:r>
              <a:rPr lang="ko-KR" altLang="en-US" dirty="0"/>
              <a:t>산에서 곡과 마곡의 멸망</a:t>
            </a:r>
            <a:r>
              <a:rPr lang="en-US" altLang="ko-KR" dirty="0"/>
              <a:t>(</a:t>
            </a:r>
            <a:r>
              <a:rPr lang="ko-KR" altLang="en-US" dirty="0"/>
              <a:t>겔</a:t>
            </a:r>
            <a:r>
              <a:rPr lang="en-US" altLang="ko-KR" dirty="0"/>
              <a:t>38-39)</a:t>
            </a:r>
          </a:p>
          <a:p>
            <a:pPr marL="109728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적그리스도의 </a:t>
            </a:r>
            <a:r>
              <a:rPr lang="ko-KR" altLang="en-US" dirty="0"/>
              <a:t>단일 세계 정부 수립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6:2; 13:1-8)</a:t>
            </a:r>
          </a:p>
          <a:p>
            <a:pPr marL="109728" indent="0">
              <a:buNone/>
            </a:pPr>
            <a:r>
              <a:rPr lang="en-US" altLang="ko-KR" dirty="0" smtClean="0"/>
              <a:t>4. </a:t>
            </a:r>
            <a:r>
              <a:rPr lang="ko-KR" altLang="en-US" dirty="0" smtClean="0"/>
              <a:t>적그리스도와 </a:t>
            </a:r>
            <a:r>
              <a:rPr lang="ko-KR" altLang="en-US" dirty="0"/>
              <a:t>이스라엘의 </a:t>
            </a:r>
            <a:r>
              <a:rPr lang="en-US" altLang="ko-KR" dirty="0"/>
              <a:t>7</a:t>
            </a:r>
            <a:r>
              <a:rPr lang="ko-KR" altLang="en-US" dirty="0"/>
              <a:t>년 언약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9:24-27)</a:t>
            </a:r>
          </a:p>
          <a:p>
            <a:pPr marL="109728" indent="0">
              <a:buNone/>
            </a:pPr>
            <a:r>
              <a:rPr lang="en-US" altLang="ko-KR" dirty="0" smtClean="0"/>
              <a:t>5. </a:t>
            </a:r>
            <a:r>
              <a:rPr lang="ko-KR" altLang="en-US" dirty="0" smtClean="0"/>
              <a:t>배도한 </a:t>
            </a:r>
            <a:r>
              <a:rPr lang="ko-KR" altLang="en-US" dirty="0"/>
              <a:t>단일 세계 교회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17:1-15)</a:t>
            </a:r>
          </a:p>
          <a:p>
            <a:pPr marL="109728" indent="0">
              <a:buNone/>
            </a:pPr>
            <a:r>
              <a:rPr lang="en-US" altLang="ko-KR" dirty="0" smtClean="0"/>
              <a:t>6. </a:t>
            </a:r>
            <a:r>
              <a:rPr lang="ko-KR" altLang="en-US" dirty="0" smtClean="0"/>
              <a:t>예루살렘에서 </a:t>
            </a:r>
            <a:r>
              <a:rPr lang="ko-KR" altLang="en-US" dirty="0"/>
              <a:t>두 증인의 선포 사역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11:1-6)</a:t>
            </a:r>
          </a:p>
          <a:p>
            <a:pPr marL="109728" indent="0">
              <a:buNone/>
            </a:pPr>
            <a:r>
              <a:rPr lang="en-US" altLang="ko-KR" dirty="0" smtClean="0"/>
              <a:t>7. 144,00</a:t>
            </a:r>
            <a:r>
              <a:rPr lang="ko-KR" altLang="en-US" dirty="0"/>
              <a:t>명의 유대인 증언자들이 셀 수 없는 무리를 </a:t>
            </a:r>
            <a:r>
              <a:rPr lang="ko-KR" altLang="en-US" dirty="0" smtClean="0"/>
              <a:t>인도함</a:t>
            </a:r>
            <a:r>
              <a:rPr lang="en-US" altLang="ko-KR" dirty="0" smtClean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7:1-15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앞으로 이루어질 </a:t>
            </a:r>
            <a:r>
              <a:rPr lang="en-US" altLang="ko-KR" dirty="0" smtClean="0"/>
              <a:t>20</a:t>
            </a:r>
            <a:r>
              <a:rPr lang="ko-KR" altLang="en-US" dirty="0" smtClean="0"/>
              <a:t>개 예언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156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altLang="ko-KR" dirty="0" smtClean="0"/>
              <a:t>8. </a:t>
            </a:r>
            <a:r>
              <a:rPr lang="ko-KR" altLang="en-US" dirty="0" smtClean="0"/>
              <a:t>일곱 </a:t>
            </a:r>
            <a:r>
              <a:rPr lang="ko-KR" altLang="en-US" dirty="0"/>
              <a:t>봉인 심판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6:1-17)</a:t>
            </a:r>
          </a:p>
          <a:p>
            <a:pPr marL="109728" indent="0">
              <a:buNone/>
            </a:pPr>
            <a:r>
              <a:rPr lang="en-US" altLang="ko-KR" dirty="0"/>
              <a:t>9. </a:t>
            </a:r>
            <a:r>
              <a:rPr lang="ko-KR" altLang="en-US" dirty="0"/>
              <a:t>일곱 나팔 심판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8-9)</a:t>
            </a:r>
          </a:p>
          <a:p>
            <a:pPr marL="109728" indent="0">
              <a:buNone/>
            </a:pPr>
            <a:r>
              <a:rPr lang="en-US" altLang="ko-KR" dirty="0"/>
              <a:t>10. </a:t>
            </a:r>
            <a:r>
              <a:rPr lang="ko-KR" altLang="en-US" dirty="0"/>
              <a:t>두 증인의 죽음과 부활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11:7-13)</a:t>
            </a:r>
          </a:p>
          <a:p>
            <a:pPr marL="109728" indent="0">
              <a:buNone/>
            </a:pPr>
            <a:r>
              <a:rPr lang="en-US" altLang="ko-KR" dirty="0"/>
              <a:t>11. </a:t>
            </a:r>
            <a:r>
              <a:rPr lang="ko-KR" altLang="en-US" dirty="0"/>
              <a:t>적그리스도의 성전 황폐화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9:27; </a:t>
            </a:r>
            <a:r>
              <a:rPr lang="ko-KR" altLang="en-US" dirty="0"/>
              <a:t>마</a:t>
            </a:r>
            <a:r>
              <a:rPr lang="en-US" altLang="ko-KR" dirty="0"/>
              <a:t>24:15; </a:t>
            </a:r>
            <a:r>
              <a:rPr lang="ko-KR" altLang="en-US" dirty="0" err="1"/>
              <a:t>살후</a:t>
            </a:r>
            <a:r>
              <a:rPr lang="en-US" altLang="ko-KR" dirty="0"/>
              <a:t>2:1-8)</a:t>
            </a:r>
          </a:p>
          <a:p>
            <a:pPr marL="109728" indent="0">
              <a:buNone/>
            </a:pPr>
            <a:r>
              <a:rPr lang="en-US" altLang="ko-KR" dirty="0"/>
              <a:t>12. </a:t>
            </a:r>
            <a:r>
              <a:rPr lang="ko-KR" altLang="en-US" dirty="0"/>
              <a:t>적그리스도가 </a:t>
            </a:r>
            <a:r>
              <a:rPr lang="en-US" altLang="ko-KR" dirty="0"/>
              <a:t>7</a:t>
            </a:r>
            <a:r>
              <a:rPr lang="ko-KR" altLang="en-US" dirty="0"/>
              <a:t>년의 한중간에 언약 폐기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9:27)</a:t>
            </a:r>
          </a:p>
          <a:p>
            <a:pPr marL="109728" indent="0">
              <a:buNone/>
            </a:pPr>
            <a:r>
              <a:rPr lang="en-US" altLang="ko-KR" dirty="0"/>
              <a:t>13. </a:t>
            </a:r>
            <a:r>
              <a:rPr lang="ko-KR" altLang="en-US" dirty="0"/>
              <a:t>거짓 </a:t>
            </a:r>
            <a:r>
              <a:rPr lang="ko-KR" altLang="en-US" dirty="0" err="1"/>
              <a:t>대언자</a:t>
            </a:r>
            <a:r>
              <a:rPr lang="en-US" altLang="ko-KR" dirty="0"/>
              <a:t>, </a:t>
            </a:r>
            <a:r>
              <a:rPr lang="ko-KR" altLang="en-US" dirty="0"/>
              <a:t>짐승의 표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13:11-18)</a:t>
            </a:r>
          </a:p>
          <a:p>
            <a:pPr marL="109728" indent="0">
              <a:buNone/>
            </a:pPr>
            <a:r>
              <a:rPr lang="en-US" altLang="ko-KR" dirty="0"/>
              <a:t>14. </a:t>
            </a:r>
            <a:r>
              <a:rPr lang="ko-KR" altLang="en-US" dirty="0"/>
              <a:t>적그리스도의 유대인 탄압</a:t>
            </a:r>
            <a:r>
              <a:rPr lang="en-US" altLang="ko-KR" dirty="0"/>
              <a:t>, </a:t>
            </a:r>
            <a:r>
              <a:rPr lang="ko-KR" altLang="en-US" dirty="0"/>
              <a:t>삼분의 이 죽음</a:t>
            </a:r>
            <a:r>
              <a:rPr lang="en-US" altLang="ko-KR" dirty="0"/>
              <a:t>(</a:t>
            </a:r>
            <a:r>
              <a:rPr lang="ko-KR" altLang="en-US" dirty="0" err="1"/>
              <a:t>슥</a:t>
            </a:r>
            <a:r>
              <a:rPr lang="en-US" altLang="ko-KR" dirty="0"/>
              <a:t>13:8-9; </a:t>
            </a:r>
            <a:r>
              <a:rPr lang="ko-KR" altLang="en-US" dirty="0"/>
              <a:t>계</a:t>
            </a:r>
            <a:r>
              <a:rPr lang="en-US" altLang="ko-KR" dirty="0"/>
              <a:t>12:13-17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앞으로 이루어질 </a:t>
            </a:r>
            <a:r>
              <a:rPr lang="en-US" altLang="ko-KR" dirty="0" smtClean="0"/>
              <a:t>20</a:t>
            </a:r>
            <a:r>
              <a:rPr lang="ko-KR" altLang="en-US" dirty="0" smtClean="0"/>
              <a:t>개 예언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439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dirty="0"/>
              <a:t>15. </a:t>
            </a:r>
            <a:r>
              <a:rPr lang="ko-KR" altLang="en-US" dirty="0"/>
              <a:t>일곱 급병 심판</a:t>
            </a:r>
            <a:r>
              <a:rPr lang="en-US" altLang="ko-KR" dirty="0"/>
              <a:t>(</a:t>
            </a:r>
            <a:r>
              <a:rPr lang="ko-KR" altLang="en-US" dirty="0"/>
              <a:t>대환난기</a:t>
            </a:r>
            <a:r>
              <a:rPr lang="en-US" altLang="ko-KR" dirty="0"/>
              <a:t>, </a:t>
            </a:r>
            <a:r>
              <a:rPr lang="ko-KR" altLang="en-US" dirty="0"/>
              <a:t>마</a:t>
            </a:r>
            <a:r>
              <a:rPr lang="en-US" altLang="ko-KR" dirty="0"/>
              <a:t>24:21; </a:t>
            </a:r>
            <a:r>
              <a:rPr lang="ko-KR" altLang="en-US" dirty="0"/>
              <a:t>계</a:t>
            </a:r>
            <a:r>
              <a:rPr lang="en-US" altLang="ko-KR" dirty="0"/>
              <a:t>16:1-21)</a:t>
            </a:r>
          </a:p>
          <a:p>
            <a:pPr marL="109728" indent="0">
              <a:buNone/>
            </a:pPr>
            <a:r>
              <a:rPr lang="en-US" altLang="ko-KR" dirty="0"/>
              <a:t>16. </a:t>
            </a:r>
            <a:r>
              <a:rPr lang="ko-KR" altLang="en-US" dirty="0"/>
              <a:t>아마겟돈 전쟁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16:12-16)</a:t>
            </a:r>
          </a:p>
          <a:p>
            <a:pPr marL="109728" indent="0">
              <a:buNone/>
            </a:pPr>
            <a:r>
              <a:rPr lang="en-US" altLang="ko-KR" dirty="0"/>
              <a:t>17. </a:t>
            </a:r>
            <a:r>
              <a:rPr lang="ko-KR" altLang="en-US" dirty="0"/>
              <a:t>정치적</a:t>
            </a:r>
            <a:r>
              <a:rPr lang="en-US" altLang="ko-KR" dirty="0"/>
              <a:t>, </a:t>
            </a:r>
            <a:r>
              <a:rPr lang="ko-KR" altLang="en-US" dirty="0"/>
              <a:t>종교적</a:t>
            </a:r>
            <a:r>
              <a:rPr lang="en-US" altLang="ko-KR" dirty="0"/>
              <a:t>, </a:t>
            </a:r>
            <a:r>
              <a:rPr lang="ko-KR" altLang="en-US" dirty="0"/>
              <a:t>상업적 바빌론의 멸망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17-18)</a:t>
            </a:r>
          </a:p>
          <a:p>
            <a:pPr marL="109728" indent="0">
              <a:buNone/>
            </a:pPr>
            <a:r>
              <a:rPr lang="en-US" altLang="ko-KR" dirty="0"/>
              <a:t>18. </a:t>
            </a:r>
            <a:r>
              <a:rPr lang="ko-KR" altLang="en-US" dirty="0"/>
              <a:t>예수 그리스도의 육체적 재림</a:t>
            </a:r>
            <a:r>
              <a:rPr lang="en-US" altLang="ko-KR" dirty="0"/>
              <a:t>(</a:t>
            </a:r>
            <a:r>
              <a:rPr lang="ko-KR" altLang="en-US" dirty="0" err="1"/>
              <a:t>슥</a:t>
            </a:r>
            <a:r>
              <a:rPr lang="en-US" altLang="ko-KR" dirty="0"/>
              <a:t>14:4-11; </a:t>
            </a:r>
            <a:r>
              <a:rPr lang="ko-KR" altLang="en-US" dirty="0"/>
              <a:t>마</a:t>
            </a:r>
            <a:r>
              <a:rPr lang="en-US" altLang="ko-KR" dirty="0"/>
              <a:t>24:22-31; </a:t>
            </a:r>
            <a:r>
              <a:rPr lang="ko-KR" altLang="en-US" dirty="0"/>
              <a:t>행</a:t>
            </a:r>
            <a:r>
              <a:rPr lang="en-US" altLang="ko-KR" dirty="0"/>
              <a:t>1:9-11, </a:t>
            </a:r>
            <a:r>
              <a:rPr lang="ko-KR" altLang="en-US" dirty="0"/>
              <a:t>계</a:t>
            </a:r>
            <a:r>
              <a:rPr lang="en-US" altLang="ko-KR" dirty="0"/>
              <a:t>19:11-21)</a:t>
            </a:r>
          </a:p>
          <a:p>
            <a:pPr marL="109728" indent="0">
              <a:buNone/>
            </a:pPr>
            <a:r>
              <a:rPr lang="en-US" altLang="ko-KR" dirty="0"/>
              <a:t>19. </a:t>
            </a:r>
            <a:r>
              <a:rPr lang="ko-KR" altLang="en-US" dirty="0"/>
              <a:t>천년 왕국의 확립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20:1-7)</a:t>
            </a:r>
          </a:p>
          <a:p>
            <a:pPr marL="109728" indent="0">
              <a:buNone/>
            </a:pPr>
            <a:r>
              <a:rPr lang="en-US" altLang="ko-KR" dirty="0"/>
              <a:t>20. </a:t>
            </a:r>
            <a:r>
              <a:rPr lang="ko-KR" altLang="en-US" dirty="0"/>
              <a:t>새 하늘과 새 </a:t>
            </a:r>
            <a:r>
              <a:rPr lang="ko-KR" altLang="en-US" dirty="0" smtClean="0"/>
              <a:t>땅</a:t>
            </a:r>
            <a:r>
              <a:rPr lang="en-US" altLang="ko-KR" dirty="0" smtClean="0"/>
              <a:t>, </a:t>
            </a:r>
            <a:r>
              <a:rPr lang="ko-KR" altLang="en-US" dirty="0"/>
              <a:t>새 예루살렘</a:t>
            </a:r>
            <a:r>
              <a:rPr lang="en-US" altLang="ko-KR" dirty="0"/>
              <a:t>(</a:t>
            </a:r>
            <a:r>
              <a:rPr lang="ko-KR" altLang="en-US" dirty="0"/>
              <a:t>계</a:t>
            </a:r>
            <a:r>
              <a:rPr lang="en-US" altLang="ko-KR" dirty="0"/>
              <a:t>21-22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pPr marL="109728" indent="0">
              <a:buNone/>
            </a:pPr>
            <a:endParaRPr lang="en-US" altLang="ko-KR" dirty="0"/>
          </a:p>
          <a:p>
            <a:pPr marL="109728" indent="0">
              <a:buNone/>
            </a:pP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123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앞으로 이루어질 </a:t>
            </a:r>
            <a:r>
              <a:rPr lang="en-US" altLang="ko-KR" dirty="0" smtClean="0"/>
              <a:t>20</a:t>
            </a:r>
            <a:r>
              <a:rPr lang="ko-KR" altLang="en-US" dirty="0" smtClean="0"/>
              <a:t>개 예언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05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종말의 징조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6395" y="771550"/>
            <a:ext cx="712879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예수님의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말씀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노아의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때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 err="1">
                <a:latin typeface="산돌고딕B" pitchFamily="50" charset="-127"/>
                <a:ea typeface="산돌고딕B" pitchFamily="50" charset="-127"/>
              </a:rPr>
              <a:t>롯의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 때</a:t>
            </a:r>
          </a:p>
          <a:p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특징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: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하나님의 아들들인 천사들이 타락하여 사람들과 관계를 맺는 때</a:t>
            </a:r>
          </a:p>
          <a:p>
            <a:endParaRPr lang="en-US" altLang="ko-KR" sz="2600" dirty="0" smtClean="0"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684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40</a:t>
            </a:r>
            <a:r>
              <a:rPr lang="en-US" altLang="ko-KR" dirty="0" smtClean="0"/>
              <a:t> </a:t>
            </a:r>
            <a:r>
              <a:rPr lang="ko-KR" altLang="en-US" dirty="0" smtClean="0"/>
              <a:t>넷째 </a:t>
            </a:r>
            <a:r>
              <a:rPr lang="ko-KR" altLang="en-US" dirty="0"/>
              <a:t>왕국은 쇠같이 강해서 모든 것을 산산조각 내고 상하게 함</a:t>
            </a:r>
            <a:r>
              <a:rPr lang="en-US" altLang="ko-KR" dirty="0"/>
              <a:t>.</a:t>
            </a:r>
          </a:p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41-42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 </a:t>
            </a:r>
            <a:r>
              <a:rPr lang="ko-KR" altLang="en-US" dirty="0"/>
              <a:t>왕국이 나뉜다</a:t>
            </a:r>
            <a:r>
              <a:rPr lang="en-US" altLang="ko-KR" dirty="0"/>
              <a:t>. </a:t>
            </a:r>
            <a:r>
              <a:rPr lang="ko-KR" altLang="en-US" dirty="0"/>
              <a:t>두 발의 발가락들이 얼마는 쇠요</a:t>
            </a:r>
            <a:r>
              <a:rPr lang="en-US" altLang="ko-KR" dirty="0"/>
              <a:t>, </a:t>
            </a:r>
            <a:r>
              <a:rPr lang="ko-KR" altLang="en-US" dirty="0"/>
              <a:t>얼마는 진흙인 것 같이 그 왕국도 얼마는 강하되 얼마는 부서질 것이며  </a:t>
            </a:r>
          </a:p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43</a:t>
            </a:r>
            <a:r>
              <a:rPr lang="en-US" altLang="ko-KR" dirty="0" smtClean="0"/>
              <a:t> </a:t>
            </a:r>
            <a:r>
              <a:rPr lang="ko-KR" altLang="en-US" dirty="0" smtClean="0"/>
              <a:t>왕께서 </a:t>
            </a:r>
            <a:r>
              <a:rPr lang="ko-KR" altLang="en-US" dirty="0"/>
              <a:t>쇠와 진흙이 섞인 것을 보신 것 같이 </a:t>
            </a:r>
            <a:r>
              <a:rPr lang="ko-KR" altLang="en-US" dirty="0">
                <a:solidFill>
                  <a:srgbClr val="0070C0"/>
                </a:solidFill>
              </a:rPr>
              <a:t>그들이 자신을 사람들의 씨와 섞을 터이나 </a:t>
            </a:r>
            <a:r>
              <a:rPr lang="ko-KR" altLang="en-US" dirty="0"/>
              <a:t>쇠와 진흙이 섞이지 </a:t>
            </a:r>
            <a:r>
              <a:rPr lang="ko-KR" altLang="en-US" dirty="0" err="1"/>
              <a:t>아니함같이</a:t>
            </a:r>
            <a:r>
              <a:rPr lang="ko-KR" altLang="en-US" dirty="0"/>
              <a:t> 그들이 서로에게 달라붙지 </a:t>
            </a:r>
            <a:r>
              <a:rPr lang="ko-KR" altLang="en-US" dirty="0" err="1"/>
              <a:t>못하리이다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개역</a:t>
            </a:r>
            <a:r>
              <a:rPr lang="en-US" altLang="ko-KR" dirty="0" smtClean="0"/>
              <a:t>: </a:t>
            </a:r>
            <a:r>
              <a:rPr lang="ko-KR" altLang="en-US" dirty="0">
                <a:solidFill>
                  <a:srgbClr val="FF0000"/>
                </a:solidFill>
              </a:rPr>
              <a:t>그들이 다른 인종과 서로 섞일 것이나 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125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종말의 징조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915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40324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altLang="ko-KR" baseline="30000" dirty="0" smtClean="0">
                <a:solidFill>
                  <a:srgbClr val="FF0000"/>
                </a:solidFill>
              </a:rPr>
              <a:t>44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 </a:t>
            </a:r>
            <a:r>
              <a:rPr lang="ko-KR" altLang="en-US" dirty="0"/>
              <a:t>왕들의 시대에 하늘의 하나님께서 한 왕국을 세우실 터인데 그것은 결코 멸망하지 </a:t>
            </a:r>
            <a:r>
              <a:rPr lang="ko-KR" altLang="en-US" dirty="0" err="1"/>
              <a:t>아니하리이다</a:t>
            </a:r>
            <a:r>
              <a:rPr lang="en-US" altLang="ko-KR" dirty="0"/>
              <a:t>. </a:t>
            </a:r>
            <a:r>
              <a:rPr lang="ko-KR" altLang="en-US" dirty="0"/>
              <a:t>그 왕국은 다른 백성에게 남겨지지 아니하며 이 모든 왕국들을 산산조각 내어 소멸시키고 영원히 서리이다</a:t>
            </a:r>
            <a:r>
              <a:rPr lang="en-US" altLang="ko-KR" dirty="0"/>
              <a:t>. </a:t>
            </a:r>
            <a:r>
              <a:rPr lang="en-US" altLang="ko-KR" baseline="30000" dirty="0" smtClean="0">
                <a:solidFill>
                  <a:srgbClr val="FF0000"/>
                </a:solidFill>
              </a:rPr>
              <a:t>45</a:t>
            </a:r>
            <a:r>
              <a:rPr lang="en-US" altLang="ko-KR" dirty="0" smtClean="0"/>
              <a:t> </a:t>
            </a:r>
            <a:r>
              <a:rPr lang="ko-KR" altLang="en-US" dirty="0" smtClean="0"/>
              <a:t>손을 </a:t>
            </a:r>
            <a:r>
              <a:rPr lang="ko-KR" altLang="en-US" dirty="0"/>
              <a:t>대지 아니하고 산에서 깎아 낸 돌이 쇠와 놋과 진흙과 은과 금을 산산조각 낸 것을 왕께서 </a:t>
            </a:r>
            <a:r>
              <a:rPr lang="ko-KR" altLang="en-US" dirty="0" err="1"/>
              <a:t>보셨사온즉</a:t>
            </a:r>
            <a:r>
              <a:rPr lang="ko-KR" altLang="en-US" dirty="0"/>
              <a:t> 위대하신 하나님께서 이후에 있을 일을 왕에게 </a:t>
            </a:r>
            <a:r>
              <a:rPr lang="ko-KR" altLang="en-US" dirty="0" err="1"/>
              <a:t>알리셨나이다</a:t>
            </a:r>
            <a:r>
              <a:rPr lang="en-US" altLang="ko-KR" dirty="0"/>
              <a:t>. </a:t>
            </a:r>
            <a:r>
              <a:rPr lang="ko-KR" altLang="en-US" dirty="0"/>
              <a:t>그 꿈은 확실하며 그것의 해석은 분명하나이다</a:t>
            </a:r>
            <a:r>
              <a:rPr lang="en-US" altLang="ko-KR" dirty="0"/>
              <a:t>, </a:t>
            </a:r>
            <a:r>
              <a:rPr lang="ko-KR" altLang="en-US" dirty="0"/>
              <a:t>하니라</a:t>
            </a:r>
            <a:r>
              <a:rPr lang="en-US" altLang="ko-KR" dirty="0"/>
              <a:t>. </a:t>
            </a:r>
          </a:p>
          <a:p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종말의 징조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567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600400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총 </a:t>
            </a:r>
            <a:r>
              <a:rPr lang="en-US" altLang="ko-KR" dirty="0" smtClean="0"/>
              <a:t>8</a:t>
            </a:r>
            <a:r>
              <a:rPr lang="ko-KR" altLang="en-US" dirty="0" smtClean="0"/>
              <a:t>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짐승의 표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계</a:t>
            </a:r>
            <a:r>
              <a:rPr lang="en-US" altLang="ko-KR" dirty="0" smtClean="0"/>
              <a:t>16:2; 19:20</a:t>
            </a:r>
          </a:p>
          <a:p>
            <a:pPr lvl="1"/>
            <a:r>
              <a:rPr lang="ko-KR" altLang="en-US" dirty="0" smtClean="0"/>
              <a:t>표 혹은 그 표</a:t>
            </a:r>
            <a:r>
              <a:rPr lang="en-US" altLang="ko-KR" dirty="0" smtClean="0"/>
              <a:t>: 13:16-17</a:t>
            </a:r>
          </a:p>
          <a:p>
            <a:pPr lvl="1"/>
            <a:r>
              <a:rPr lang="ko-KR" altLang="en-US" dirty="0" smtClean="0"/>
              <a:t>그의 표</a:t>
            </a:r>
            <a:r>
              <a:rPr lang="en-US" altLang="ko-KR" dirty="0" smtClean="0"/>
              <a:t>: 14:9; 15:2; 20:4</a:t>
            </a:r>
          </a:p>
          <a:p>
            <a:pPr lvl="1"/>
            <a:r>
              <a:rPr lang="ko-KR" altLang="en-US" dirty="0" smtClean="0"/>
              <a:t>그의 이름의 표</a:t>
            </a:r>
            <a:r>
              <a:rPr lang="en-US" altLang="ko-KR" dirty="0" smtClean="0"/>
              <a:t>: 14:11 </a:t>
            </a:r>
          </a:p>
          <a:p>
            <a:r>
              <a:rPr lang="ko-KR" altLang="en-US" dirty="0" smtClean="0"/>
              <a:t>위치</a:t>
            </a:r>
            <a:endParaRPr lang="en-US" altLang="ko-KR" dirty="0"/>
          </a:p>
          <a:p>
            <a:pPr lvl="1"/>
            <a:r>
              <a:rPr lang="ko-KR" altLang="en-US" dirty="0" smtClean="0"/>
              <a:t>오른손 안에 혹은 이마 안에</a:t>
            </a:r>
            <a:r>
              <a:rPr lang="en-US" altLang="ko-KR" dirty="0" smtClean="0"/>
              <a:t>(in): 13:16; 20:4</a:t>
            </a:r>
          </a:p>
          <a:p>
            <a:pPr lvl="1"/>
            <a:r>
              <a:rPr lang="ko-KR" altLang="en-US" dirty="0" smtClean="0"/>
              <a:t>이마 위에</a:t>
            </a:r>
            <a:r>
              <a:rPr lang="en-US" altLang="ko-KR" dirty="0" smtClean="0"/>
              <a:t>(on): 20:4</a:t>
            </a:r>
          </a:p>
          <a:p>
            <a:pPr lvl="1"/>
            <a:r>
              <a:rPr lang="en-US" altLang="ko-KR" dirty="0" smtClean="0"/>
              <a:t>in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on</a:t>
            </a:r>
            <a:r>
              <a:rPr lang="ko-KR" altLang="en-US" dirty="0" smtClean="0"/>
              <a:t>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같은 원어이다</a:t>
            </a:r>
            <a:r>
              <a:rPr lang="en-US" altLang="ko-KR" dirty="0" smtClean="0"/>
              <a:t>. in</a:t>
            </a:r>
            <a:r>
              <a:rPr lang="ko-KR" altLang="en-US" dirty="0" smtClean="0"/>
              <a:t>이</a:t>
            </a:r>
            <a:r>
              <a:rPr lang="en-US" altLang="ko-KR" dirty="0" smtClean="0"/>
              <a:t> </a:t>
            </a:r>
            <a:r>
              <a:rPr lang="ko-KR" altLang="en-US" dirty="0" smtClean="0"/>
              <a:t>꼭 삽입을 의미할 필요는 없지만 삽입으로 보아도 문제가 되지 않는다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짐승의 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152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128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짐승의 표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2379" y="771550"/>
            <a:ext cx="727280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16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그가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모든 자 곧 작은 자나 큰 자나 부유한 자나 가난한 자나 자유로운 자나 매인 자에게 그들의 오른손 안에나 이마 안에 표를 받게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하고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17</a:t>
            </a:r>
            <a:r>
              <a:rPr lang="en-US" altLang="ko-KR" sz="26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그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표나 그 짐승의 이름이나 그의 이름의 수를 가진 자 외에는 아무도 사거나 팔지 못하게 하더라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en-US" altLang="ko-KR" sz="2600" baseline="30000" dirty="0" smtClean="0">
                <a:solidFill>
                  <a:schemeClr val="accent2"/>
                </a:solidFill>
                <a:latin typeface="산돌고딕B" pitchFamily="50" charset="-127"/>
                <a:ea typeface="산돌고딕B" pitchFamily="50" charset="-127"/>
              </a:rPr>
              <a:t>18 </a:t>
            </a:r>
            <a:r>
              <a:rPr lang="ko-KR" altLang="en-US" sz="2600" dirty="0" smtClean="0">
                <a:latin typeface="산돌고딕B" pitchFamily="50" charset="-127"/>
                <a:ea typeface="산돌고딕B" pitchFamily="50" charset="-127"/>
              </a:rPr>
              <a:t>여기에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지혜가 있으니 지각이 있는 자는 그 짐승의 수를 세어 볼지니라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그것은 </a:t>
            </a:r>
            <a:r>
              <a:rPr lang="ko-KR" altLang="en-US" sz="2600" dirty="0">
                <a:solidFill>
                  <a:srgbClr val="7030A0"/>
                </a:solidFill>
                <a:latin typeface="산돌고딕B" pitchFamily="50" charset="-127"/>
                <a:ea typeface="산돌고딕B" pitchFamily="50" charset="-127"/>
              </a:rPr>
              <a:t>어떤 사람의 수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요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, </a:t>
            </a:r>
            <a:r>
              <a:rPr lang="ko-KR" altLang="en-US" sz="2600" dirty="0">
                <a:latin typeface="산돌고딕B" pitchFamily="50" charset="-127"/>
                <a:ea typeface="산돌고딕B" pitchFamily="50" charset="-127"/>
              </a:rPr>
              <a:t>그의 수는 육백육십육이니라</a:t>
            </a:r>
            <a:r>
              <a:rPr lang="en-US" altLang="ko-KR" sz="2600" dirty="0">
                <a:latin typeface="산돌고딕B" pitchFamily="50" charset="-127"/>
                <a:ea typeface="산돌고딕B" pitchFamily="50" charset="-127"/>
              </a:rPr>
              <a:t>.</a:t>
            </a:r>
          </a:p>
          <a:p>
            <a:endParaRPr lang="en-US" altLang="ko-KR" sz="2600" dirty="0">
              <a:latin typeface="산돌고딕B" pitchFamily="50" charset="-127"/>
              <a:ea typeface="산돌고딕B" pitchFamily="50" charset="-127"/>
            </a:endParaRPr>
          </a:p>
        </p:txBody>
      </p:sp>
      <p:pic>
        <p:nvPicPr>
          <p:cNvPr id="10" name="Picture 4" descr="C:\Users\DongsooJung\Desktop\재림 그림\He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958" y="3579862"/>
            <a:ext cx="2477106" cy="166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69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129</a:t>
            </a:fld>
            <a:endParaRPr lang="ko-KR" altLang="en-US" dirty="0"/>
          </a:p>
        </p:txBody>
      </p:sp>
      <p:pic>
        <p:nvPicPr>
          <p:cNvPr id="2050" name="Picture 2" descr="D:\음악영상\성경지도\이승철선도\Photoshop원본 수정 2008\N도표04 사탄의삼위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603" y="-20538"/>
            <a:ext cx="3317852" cy="517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130</a:t>
            </a:fld>
            <a:endParaRPr lang="ko-KR" altLang="en-US" dirty="0"/>
          </a:p>
        </p:txBody>
      </p:sp>
      <p:pic>
        <p:nvPicPr>
          <p:cNvPr id="3074" name="Picture 2" descr="C:\Users\DongsooJung\Desktop\재림 그림\verichp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91" y="51470"/>
            <a:ext cx="2548770" cy="438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ongsooJung\Desktop\재림 그림\Tatoo_chi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731" y="79950"/>
            <a:ext cx="3903106" cy="307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17811" y="3291830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바이오칩</a:t>
            </a:r>
            <a:endParaRPr lang="en-US" altLang="ko-KR" dirty="0" smtClean="0"/>
          </a:p>
          <a:p>
            <a:r>
              <a:rPr lang="ko-KR" altLang="en-US" dirty="0"/>
              <a:t>국제 테러 </a:t>
            </a:r>
            <a:r>
              <a:rPr lang="ko-KR" altLang="en-US" dirty="0" smtClean="0"/>
              <a:t>방지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의학</a:t>
            </a:r>
            <a:endParaRPr lang="ko-KR" altLang="en-US" dirty="0"/>
          </a:p>
          <a:p>
            <a:r>
              <a:rPr lang="en-US" altLang="ko-KR" dirty="0"/>
              <a:t>National geographic</a:t>
            </a:r>
          </a:p>
          <a:p>
            <a:r>
              <a:rPr lang="en-US" altLang="ko-KR" dirty="0"/>
              <a:t>Discovery channel</a:t>
            </a:r>
          </a:p>
          <a:p>
            <a:r>
              <a:rPr lang="ko-KR" altLang="en-US" dirty="0"/>
              <a:t>할리우드 </a:t>
            </a:r>
            <a:r>
              <a:rPr lang="ko-KR" altLang="en-US" dirty="0" smtClean="0"/>
              <a:t>무비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760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VeriChip</a:t>
            </a:r>
            <a:endParaRPr lang="en-US" altLang="ko-KR" dirty="0" smtClean="0"/>
          </a:p>
          <a:p>
            <a:r>
              <a:rPr lang="ko-KR" altLang="en-US" dirty="0" smtClean="0"/>
              <a:t>쌀알</a:t>
            </a:r>
            <a:r>
              <a:rPr lang="en-US" altLang="ko-KR" dirty="0" smtClean="0"/>
              <a:t> </a:t>
            </a:r>
            <a:r>
              <a:rPr lang="ko-KR" altLang="en-US" dirty="0" smtClean="0"/>
              <a:t>크기</a:t>
            </a:r>
            <a:endParaRPr lang="en-US" altLang="ko-KR" dirty="0" smtClean="0"/>
          </a:p>
          <a:p>
            <a:r>
              <a:rPr lang="en-US" altLang="ko-KR" dirty="0" smtClean="0"/>
              <a:t>RFID chip</a:t>
            </a:r>
          </a:p>
          <a:p>
            <a:r>
              <a:rPr lang="ko-KR" altLang="en-US" dirty="0" smtClean="0"/>
              <a:t>기술</a:t>
            </a:r>
            <a:r>
              <a:rPr lang="en-US" altLang="ko-KR" dirty="0" smtClean="0"/>
              <a:t> </a:t>
            </a:r>
            <a:r>
              <a:rPr lang="ko-KR" altLang="en-US" dirty="0" smtClean="0"/>
              <a:t>완료</a:t>
            </a:r>
            <a:endParaRPr lang="en-US" altLang="ko-KR" dirty="0" smtClean="0"/>
          </a:p>
          <a:p>
            <a:r>
              <a:rPr lang="ko-KR" altLang="en-US" dirty="0" err="1" smtClean="0"/>
              <a:t>오바마</a:t>
            </a:r>
            <a:r>
              <a:rPr lang="ko-KR" altLang="en-US" dirty="0" smtClean="0"/>
              <a:t> 건강계획</a:t>
            </a:r>
            <a:endParaRPr lang="en-US" altLang="ko-KR" dirty="0" smtClean="0"/>
          </a:p>
          <a:p>
            <a:r>
              <a:rPr lang="ko-KR" altLang="en-US" dirty="0" smtClean="0"/>
              <a:t>인도 주민등록</a:t>
            </a:r>
            <a:endParaRPr lang="en-US" altLang="ko-KR" dirty="0" smtClean="0"/>
          </a:p>
          <a:p>
            <a:r>
              <a:rPr lang="ko-KR" altLang="en-US" dirty="0" smtClean="0"/>
              <a:t>디지털 방송화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131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베리칩은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짐승의 표인가</a:t>
            </a:r>
            <a:r>
              <a:rPr lang="en-US" altLang="ko-KR" dirty="0" smtClean="0"/>
              <a:t>?_1</a:t>
            </a:r>
            <a:endParaRPr lang="ko-KR" altLang="en-US" dirty="0"/>
          </a:p>
        </p:txBody>
      </p:sp>
      <p:pic>
        <p:nvPicPr>
          <p:cNvPr id="2050" name="Picture 2" descr="C:\Users\DongsooJung\Desktop\재림 그림\verichp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996" y="697351"/>
            <a:ext cx="1934058" cy="411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ongsooJung\Desktop\재림 그림\varichip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7" y="710754"/>
            <a:ext cx="1657400" cy="410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83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우리는 아무 것도 걱정하지 않아도 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환난 전 휴거의 복된 소망</a:t>
            </a:r>
            <a:endParaRPr lang="en-US" altLang="ko-KR" dirty="0" smtClean="0"/>
          </a:p>
          <a:p>
            <a:r>
              <a:rPr lang="ko-KR" altLang="en-US" dirty="0" smtClean="0"/>
              <a:t>거짓 대언자가 모든 사람에게 받으라고 할 터이므로 이것은 영적인 표시가 아니라 물리적인 표시이다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이런 기술은 지금부터 꾸준히 개발되고 사용되어야 사람들로부터 거부감을 덜 받는다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계속해서 이 기술은 발전될 것이다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시대의 표적으로 받고 경각심을 가지고 살면 된다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4294967295"/>
          </p:nvPr>
        </p:nvSpPr>
        <p:spPr>
          <a:xfrm>
            <a:off x="5907175" y="4805958"/>
            <a:ext cx="1686211" cy="274320"/>
          </a:xfrm>
        </p:spPr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4294967295"/>
          </p:nvPr>
        </p:nvSpPr>
        <p:spPr>
          <a:xfrm>
            <a:off x="3870771" y="4803998"/>
            <a:ext cx="2064192" cy="273844"/>
          </a:xfrm>
        </p:spPr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294967295"/>
          </p:nvPr>
        </p:nvSpPr>
        <p:spPr>
          <a:xfrm>
            <a:off x="7593386" y="4805958"/>
            <a:ext cx="381841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132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베리칩은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짐승의 표인가</a:t>
            </a:r>
            <a:r>
              <a:rPr lang="en-US" altLang="ko-KR" dirty="0" smtClean="0"/>
              <a:t>?_2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602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133</a:t>
            </a:fld>
            <a:endParaRPr lang="ko-KR" altLang="en-US" dirty="0"/>
          </a:p>
        </p:txBody>
      </p:sp>
      <p:pic>
        <p:nvPicPr>
          <p:cNvPr id="2050" name="Picture 2" descr="C:\Users\DongsooJung\Desktop\재림 그림\영원의 상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8027661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50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134</a:t>
            </a:fld>
            <a:endParaRPr lang="ko-KR" altLang="en-US" dirty="0"/>
          </a:p>
        </p:txBody>
      </p:sp>
      <p:pic>
        <p:nvPicPr>
          <p:cNvPr id="16386" name="Picture 2" descr="C:\Users\DongsooJung\Desktop\재림 그림\사람의 문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33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32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135</a:t>
            </a:fld>
            <a:endParaRPr lang="ko-KR" altLang="en-US" dirty="0"/>
          </a:p>
        </p:txBody>
      </p:sp>
      <p:pic>
        <p:nvPicPr>
          <p:cNvPr id="15362" name="Picture 2" descr="C:\Users\DongsooJung\Desktop\재림 그림\하나님의 해결책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" y="-4500"/>
            <a:ext cx="8027663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15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136</a:t>
            </a:fld>
            <a:endParaRPr lang="ko-KR" altLang="en-US" dirty="0"/>
          </a:p>
        </p:txBody>
      </p:sp>
      <p:pic>
        <p:nvPicPr>
          <p:cNvPr id="9220" name="Picture 4" descr="D:\음악영상\성경지도\이승철선도\Photoshop원본 수정 2008\N도표32 대신속죄_자르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171" y="-6134"/>
            <a:ext cx="8144746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80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137</a:t>
            </a:fld>
            <a:endParaRPr lang="ko-KR" altLang="en-US" dirty="0"/>
          </a:p>
        </p:txBody>
      </p:sp>
      <p:pic>
        <p:nvPicPr>
          <p:cNvPr id="21506" name="Picture 2" descr="C:\Users\DongsooJung\Desktop\재림 그림\이스라엘에 대한 언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027664" cy="51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71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6462</Words>
  <Application>Microsoft Office PowerPoint</Application>
  <PresentationFormat>사용자 지정</PresentationFormat>
  <Paragraphs>970</Paragraphs>
  <Slides>137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137</vt:i4>
      </vt:variant>
    </vt:vector>
  </HeadingPairs>
  <TitlesOfParts>
    <vt:vector size="138" baseType="lpstr">
      <vt:lpstr>광장</vt:lpstr>
      <vt:lpstr>그리스도의 재림과 성도들의 휴거</vt:lpstr>
      <vt:lpstr>재림 세미나의 목적</vt:lpstr>
      <vt:lpstr>디도서 2장 11-13절</vt:lpstr>
      <vt:lpstr>데살로니가전서 4장 13-18절</vt:lpstr>
      <vt:lpstr>데살로니가전서 4장 13-18절</vt:lpstr>
      <vt:lpstr>성경의 확실성_1</vt:lpstr>
      <vt:lpstr>성경의 확실성_2</vt:lpstr>
      <vt:lpstr>재림의 확실성_1</vt:lpstr>
      <vt:lpstr>재림의 확실성_2</vt:lpstr>
      <vt:lpstr>재림의 확실성_3</vt:lpstr>
      <vt:lpstr>재림의 확실성_4</vt:lpstr>
      <vt:lpstr>재림의 확실성_5</vt:lpstr>
      <vt:lpstr>재림의 확실성_6</vt:lpstr>
      <vt:lpstr>재림의 징조들</vt:lpstr>
      <vt:lpstr>PowerPoint 프레젠테이션</vt:lpstr>
      <vt:lpstr>재림의 교훈_1</vt:lpstr>
      <vt:lpstr>재림의 교훈_2</vt:lpstr>
      <vt:lpstr>성경 해석: 문자적 해석</vt:lpstr>
      <vt:lpstr>기독교의 특징: 예언</vt:lpstr>
      <vt:lpstr>PowerPoint 프레젠테이션</vt:lpstr>
      <vt:lpstr>PowerPoint 프레젠테이션</vt:lpstr>
      <vt:lpstr>PowerPoint 프레젠테이션</vt:lpstr>
      <vt:lpstr>창세기: 기독교의 기초</vt:lpstr>
      <vt:lpstr>창세기와 계시록 비교</vt:lpstr>
      <vt:lpstr>PowerPoint 프레젠테이션</vt:lpstr>
      <vt:lpstr>PowerPoint 프레젠테이션</vt:lpstr>
      <vt:lpstr>PowerPoint 프레젠테이션</vt:lpstr>
      <vt:lpstr>교회의 신비</vt:lpstr>
      <vt:lpstr>PowerPoint 프레젠테이션</vt:lpstr>
      <vt:lpstr>PowerPoint 프레젠테이션</vt:lpstr>
      <vt:lpstr>이스라엘의 환난</vt:lpstr>
      <vt:lpstr>환난의 의미: Tribulation</vt:lpstr>
      <vt:lpstr>이스라엘의 환난_신명기</vt:lpstr>
      <vt:lpstr>예레미야 30, 31장의 환난기</vt:lpstr>
      <vt:lpstr>이스라엘의 환난_예레미야기</vt:lpstr>
      <vt:lpstr>이스라엘의 환난_스가랴 1</vt:lpstr>
      <vt:lpstr>이스라엘의 환난_스가랴 2</vt:lpstr>
      <vt:lpstr>이스라엘의 환난_스가랴 3</vt:lpstr>
      <vt:lpstr>이스라엘의 환난_스가랴 4</vt:lpstr>
      <vt:lpstr>다니엘서 2장_1</vt:lpstr>
      <vt:lpstr>다니엘서 2장_2</vt:lpstr>
      <vt:lpstr>다니엘서 2장_3</vt:lpstr>
      <vt:lpstr>다니엘서 2장_4</vt:lpstr>
      <vt:lpstr>다니엘서 9장_1</vt:lpstr>
      <vt:lpstr>다니엘의 70 이레_1</vt:lpstr>
      <vt:lpstr>다니엘의 70 이레_2</vt:lpstr>
      <vt:lpstr>다니엘의 70 이레_3</vt:lpstr>
      <vt:lpstr>70 이레 날짜 산정</vt:lpstr>
      <vt:lpstr>다니엘의 70째 이레(9:27)</vt:lpstr>
      <vt:lpstr>PowerPoint 프레젠테이션</vt:lpstr>
      <vt:lpstr>70 이레 날짜 산정_2</vt:lpstr>
      <vt:lpstr>70 이레 날짜 산정_3</vt:lpstr>
      <vt:lpstr>70 이레 날짜 산정_4</vt:lpstr>
      <vt:lpstr>70 이레 날짜 산정_4</vt:lpstr>
      <vt:lpstr>70 이레 날짜 산정_5</vt:lpstr>
      <vt:lpstr>70 이레 날짜 산정_6</vt:lpstr>
      <vt:lpstr>70 이레의 요점</vt:lpstr>
      <vt:lpstr>다니엘서 12장</vt:lpstr>
      <vt:lpstr>PowerPoint 프레젠테이션</vt:lpstr>
      <vt:lpstr>PowerPoint 프레젠테이션</vt:lpstr>
      <vt:lpstr>PowerPoint 프레젠테이션</vt:lpstr>
      <vt:lpstr>PowerPoint 프레젠테이션</vt:lpstr>
      <vt:lpstr>마태복음</vt:lpstr>
      <vt:lpstr>마태복음 10장</vt:lpstr>
      <vt:lpstr>마태복음 23장</vt:lpstr>
      <vt:lpstr>마태복음 24장_1</vt:lpstr>
      <vt:lpstr>마태복음 24장_2</vt:lpstr>
      <vt:lpstr>마태복음 24장_3</vt:lpstr>
      <vt:lpstr>마태복음 24장_4</vt:lpstr>
      <vt:lpstr>마태복음 24장_5</vt:lpstr>
      <vt:lpstr>마태복음 24, 25장</vt:lpstr>
      <vt:lpstr>마태복음 25장</vt:lpstr>
      <vt:lpstr>PowerPoint 프레젠테이션</vt:lpstr>
      <vt:lpstr>PowerPoint 프레젠테이션</vt:lpstr>
      <vt:lpstr>이방인들의 때</vt:lpstr>
      <vt:lpstr>PowerPoint 프레젠테이션</vt:lpstr>
      <vt:lpstr>이방인들의 충만함</vt:lpstr>
      <vt:lpstr>이방인들이 예루살렘을 짓밟음</vt:lpstr>
      <vt:lpstr>계시록 12장_1</vt:lpstr>
      <vt:lpstr>계시록 12장_2</vt:lpstr>
      <vt:lpstr>계시록 12장_3</vt:lpstr>
      <vt:lpstr>PowerPoint 프레젠테이션</vt:lpstr>
      <vt:lpstr>이스라엘의 환난 요약_1</vt:lpstr>
      <vt:lpstr>이스라엘의 환난 요약_2</vt:lpstr>
      <vt:lpstr>계시록의 구조: 전 천년 주의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역사적 전천년주의</vt:lpstr>
      <vt:lpstr>역사적 전천년주의</vt:lpstr>
      <vt:lpstr>천년왕국의 필요성</vt:lpstr>
      <vt:lpstr>천년왕국의 묘사_이사야서 11장</vt:lpstr>
      <vt:lpstr>천년왕국의 묘사_이사야서 65장</vt:lpstr>
      <vt:lpstr>휴거(Rapture)</vt:lpstr>
      <vt:lpstr>7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유대인들의 결혼 풍습_1</vt:lpstr>
      <vt:lpstr>유대인들의 결혼 풍습_2</vt:lpstr>
      <vt:lpstr>유대인들의 결혼 풍습_3</vt:lpstr>
      <vt:lpstr>그리스도와 교회</vt:lpstr>
      <vt:lpstr>환난 전 휴거 구절_1</vt:lpstr>
      <vt:lpstr>환난 전 휴거 구절_2</vt:lpstr>
      <vt:lpstr>환난 전 휴거 구절_3</vt:lpstr>
      <vt:lpstr>환난 전 휴거 근거</vt:lpstr>
      <vt:lpstr>성도는 환난을 통과하는가?</vt:lpstr>
      <vt:lpstr>환난 전 휴거</vt:lpstr>
      <vt:lpstr>PowerPoint 프레젠테이션</vt:lpstr>
      <vt:lpstr>PowerPoint 프레젠테이션</vt:lpstr>
      <vt:lpstr>PowerPoint 프레젠테이션</vt:lpstr>
      <vt:lpstr>환난 전 휴거</vt:lpstr>
      <vt:lpstr>부분 휴거 불가능</vt:lpstr>
      <vt:lpstr>휴거의 방법</vt:lpstr>
      <vt:lpstr>PowerPoint 프레젠테이션</vt:lpstr>
      <vt:lpstr>PowerPoint 프레젠테이션</vt:lpstr>
      <vt:lpstr>앞으로 이루어질 20개 예언_1</vt:lpstr>
      <vt:lpstr>앞으로 이루어질 20개 예언_2</vt:lpstr>
      <vt:lpstr>앞으로 이루어질 20개 예언_3</vt:lpstr>
      <vt:lpstr>종말의 징조</vt:lpstr>
      <vt:lpstr>종말의 징조: 단2장_1</vt:lpstr>
      <vt:lpstr>종말의 징조: 단2장_2</vt:lpstr>
      <vt:lpstr>짐승의 표</vt:lpstr>
      <vt:lpstr>짐승의 표</vt:lpstr>
      <vt:lpstr>PowerPoint 프레젠테이션</vt:lpstr>
      <vt:lpstr>PowerPoint 프레젠테이션</vt:lpstr>
      <vt:lpstr>베리칩은 짐승의 표인가?_1</vt:lpstr>
      <vt:lpstr>베리칩은 짐승의 표인가?_2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DongsooJung</cp:lastModifiedBy>
  <cp:revision>233</cp:revision>
  <cp:lastPrinted>2012-08-16T01:11:47Z</cp:lastPrinted>
  <dcterms:created xsi:type="dcterms:W3CDTF">2012-08-01T08:57:04Z</dcterms:created>
  <dcterms:modified xsi:type="dcterms:W3CDTF">2012-08-16T01:12:53Z</dcterms:modified>
</cp:coreProperties>
</file>